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62" r:id="rId5"/>
    <p:sldMasterId id="214748376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y="10287000" cx="18288000"/>
  <p:notesSz cx="6858000" cy="9144000"/>
  <p:embeddedFontLst>
    <p:embeddedFont>
      <p:font typeface="DM Sans Medium"/>
      <p:regular r:id="rId44"/>
      <p:bold r:id="rId45"/>
      <p:italic r:id="rId46"/>
      <p:boldItalic r:id="rId47"/>
    </p:embeddedFont>
    <p:embeddedFont>
      <p:font typeface="Roboto"/>
      <p:regular r:id="rId48"/>
      <p:bold r:id="rId49"/>
      <p:italic r:id="rId50"/>
      <p:boldItalic r:id="rId51"/>
    </p:embeddedFont>
    <p:embeddedFont>
      <p:font typeface="Lato"/>
      <p:regular r:id="rId52"/>
      <p:bold r:id="rId53"/>
      <p:italic r:id="rId54"/>
      <p:boldItalic r:id="rId55"/>
    </p:embeddedFont>
    <p:embeddedFont>
      <p:font typeface="Google Sans"/>
      <p:regular r:id="rId56"/>
      <p:bold r:id="rId57"/>
      <p:italic r:id="rId58"/>
      <p:boldItalic r:id="rId59"/>
    </p:embeddedFont>
    <p:embeddedFont>
      <p:font typeface="Google Sans Medium"/>
      <p:regular r:id="rId60"/>
      <p:bold r:id="rId61"/>
      <p:italic r:id="rId62"/>
      <p:boldItalic r:id="rId63"/>
    </p:embeddedFont>
    <p:embeddedFont>
      <p:font typeface="Google Sans Text"/>
      <p:regular r:id="rId64"/>
      <p:bold r:id="rId65"/>
      <p:italic r:id="rId66"/>
      <p:boldItalic r:id="rId67"/>
    </p:embeddedFont>
    <p:embeddedFont>
      <p:font typeface="Roboto Light"/>
      <p:regular r:id="rId68"/>
      <p:bold r:id="rId69"/>
      <p:italic r:id="rId70"/>
      <p:boldItalic r:id="rId71"/>
    </p:embeddedFont>
    <p:embeddedFont>
      <p:font typeface="Helvetica Neue Light"/>
      <p:regular r:id="rId72"/>
      <p:bold r:id="rId73"/>
      <p:italic r:id="rId74"/>
      <p:boldItalic r:id="rId75"/>
    </p:embeddedFont>
    <p:embeddedFont>
      <p:font typeface="DM Sans"/>
      <p:regular r:id="rId76"/>
      <p:bold r:id="rId77"/>
      <p:italic r:id="rId78"/>
      <p:boldItalic r:id="rId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40">
          <p15:clr>
            <a:srgbClr val="A4A3A4"/>
          </p15:clr>
        </p15:guide>
        <p15:guide id="2" pos="5760">
          <p15:clr>
            <a:srgbClr val="A4A3A4"/>
          </p15:clr>
        </p15:guide>
        <p15:guide id="3" orient="horz" pos="5184">
          <p15:clr>
            <a:srgbClr val="9AA0A6"/>
          </p15:clr>
        </p15:guide>
        <p15:guide id="4" orient="horz" pos="3456">
          <p15:clr>
            <a:srgbClr val="9AA0A6"/>
          </p15:clr>
        </p15:guide>
        <p15:guide id="5" pos="9792">
          <p15:clr>
            <a:srgbClr val="9AA0A6"/>
          </p15:clr>
        </p15:guide>
        <p15:guide id="6" orient="horz" pos="3099">
          <p15:clr>
            <a:srgbClr val="9AA0A6"/>
          </p15:clr>
        </p15:guide>
        <p15:guide id="7" pos="2706">
          <p15:clr>
            <a:srgbClr val="9AA0A6"/>
          </p15:clr>
        </p15:guide>
        <p15:guide id="8" pos="4406">
          <p15:clr>
            <a:srgbClr val="9AA0A6"/>
          </p15:clr>
        </p15:guide>
        <p15:guide id="9" pos="6525">
          <p15:clr>
            <a:srgbClr val="9AA0A6"/>
          </p15:clr>
        </p15:guide>
        <p15:guide id="10" pos="8125">
          <p15:clr>
            <a:srgbClr val="9AA0A6"/>
          </p15:clr>
        </p15:guide>
        <p15:guide id="11" pos="3714">
          <p15:clr>
            <a:srgbClr val="9AA0A6"/>
          </p15:clr>
        </p15:guide>
        <p15:guide id="12" pos="904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5" name="Aditya Menon"/>
  <p:cmAuthor clrIdx="1" id="1" initials="" lastIdx="2" name="Hari Narasimhan"/>
  <p:cmAuthor clrIdx="2" id="2" initials="" lastIdx="1" name="Wittawat Jitkrittum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40" orient="horz"/>
        <p:guide pos="5760"/>
        <p:guide pos="5184" orient="horz"/>
        <p:guide pos="3456" orient="horz"/>
        <p:guide pos="9792"/>
        <p:guide pos="3099" orient="horz"/>
        <p:guide pos="2706"/>
        <p:guide pos="4406"/>
        <p:guide pos="6525"/>
        <p:guide pos="8125"/>
        <p:guide pos="3714"/>
        <p:guide pos="90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font" Target="fonts/DMSansMedium-regular.fntdata"/><Relationship Id="rId43" Type="http://schemas.openxmlformats.org/officeDocument/2006/relationships/slide" Target="slides/slide36.xml"/><Relationship Id="rId46" Type="http://schemas.openxmlformats.org/officeDocument/2006/relationships/font" Target="fonts/DMSansMedium-italic.fntdata"/><Relationship Id="rId45" Type="http://schemas.openxmlformats.org/officeDocument/2006/relationships/font" Target="fonts/DMSans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48" Type="http://schemas.openxmlformats.org/officeDocument/2006/relationships/font" Target="fonts/Roboto-regular.fntdata"/><Relationship Id="rId47" Type="http://schemas.openxmlformats.org/officeDocument/2006/relationships/font" Target="fonts/DMSansMedium-boldItalic.fntdata"/><Relationship Id="rId49" Type="http://schemas.openxmlformats.org/officeDocument/2006/relationships/font" Target="fonts/Roboto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HelveticaNeueLight-bold.fntdata"/><Relationship Id="rId72" Type="http://schemas.openxmlformats.org/officeDocument/2006/relationships/font" Target="fonts/HelveticaNeueLight-regular.fntdata"/><Relationship Id="rId31" Type="http://schemas.openxmlformats.org/officeDocument/2006/relationships/slide" Target="slides/slide24.xml"/><Relationship Id="rId75" Type="http://schemas.openxmlformats.org/officeDocument/2006/relationships/font" Target="fonts/HelveticaNeueLight-boldItalic.fntdata"/><Relationship Id="rId30" Type="http://schemas.openxmlformats.org/officeDocument/2006/relationships/slide" Target="slides/slide23.xml"/><Relationship Id="rId74" Type="http://schemas.openxmlformats.org/officeDocument/2006/relationships/font" Target="fonts/HelveticaNeueLight-italic.fntdata"/><Relationship Id="rId33" Type="http://schemas.openxmlformats.org/officeDocument/2006/relationships/slide" Target="slides/slide26.xml"/><Relationship Id="rId77" Type="http://schemas.openxmlformats.org/officeDocument/2006/relationships/font" Target="fonts/DMSans-bold.fntdata"/><Relationship Id="rId32" Type="http://schemas.openxmlformats.org/officeDocument/2006/relationships/slide" Target="slides/slide25.xml"/><Relationship Id="rId76" Type="http://schemas.openxmlformats.org/officeDocument/2006/relationships/font" Target="fonts/DMSans-regular.fntdata"/><Relationship Id="rId35" Type="http://schemas.openxmlformats.org/officeDocument/2006/relationships/slide" Target="slides/slide28.xml"/><Relationship Id="rId79" Type="http://schemas.openxmlformats.org/officeDocument/2006/relationships/font" Target="fonts/DMSans-boldItalic.fntdata"/><Relationship Id="rId34" Type="http://schemas.openxmlformats.org/officeDocument/2006/relationships/slide" Target="slides/slide27.xml"/><Relationship Id="rId78" Type="http://schemas.openxmlformats.org/officeDocument/2006/relationships/font" Target="fonts/DMSans-italic.fntdata"/><Relationship Id="rId71" Type="http://schemas.openxmlformats.org/officeDocument/2006/relationships/font" Target="fonts/RobotoLight-boldItalic.fntdata"/><Relationship Id="rId70" Type="http://schemas.openxmlformats.org/officeDocument/2006/relationships/font" Target="fonts/RobotoLight-italic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GoogleSansMedium-italic.fntdata"/><Relationship Id="rId61" Type="http://schemas.openxmlformats.org/officeDocument/2006/relationships/font" Target="fonts/GoogleSansMedium-bold.fntdata"/><Relationship Id="rId20" Type="http://schemas.openxmlformats.org/officeDocument/2006/relationships/slide" Target="slides/slide13.xml"/><Relationship Id="rId64" Type="http://schemas.openxmlformats.org/officeDocument/2006/relationships/font" Target="fonts/GoogleSansText-regular.fntdata"/><Relationship Id="rId63" Type="http://schemas.openxmlformats.org/officeDocument/2006/relationships/font" Target="fonts/GoogleSansMedium-boldItalic.fntdata"/><Relationship Id="rId22" Type="http://schemas.openxmlformats.org/officeDocument/2006/relationships/slide" Target="slides/slide15.xml"/><Relationship Id="rId66" Type="http://schemas.openxmlformats.org/officeDocument/2006/relationships/font" Target="fonts/GoogleSansText-italic.fntdata"/><Relationship Id="rId21" Type="http://schemas.openxmlformats.org/officeDocument/2006/relationships/slide" Target="slides/slide14.xml"/><Relationship Id="rId65" Type="http://schemas.openxmlformats.org/officeDocument/2006/relationships/font" Target="fonts/GoogleSansText-bold.fntdata"/><Relationship Id="rId24" Type="http://schemas.openxmlformats.org/officeDocument/2006/relationships/slide" Target="slides/slide17.xml"/><Relationship Id="rId68" Type="http://schemas.openxmlformats.org/officeDocument/2006/relationships/font" Target="fonts/RobotoLight-regular.fntdata"/><Relationship Id="rId23" Type="http://schemas.openxmlformats.org/officeDocument/2006/relationships/slide" Target="slides/slide16.xml"/><Relationship Id="rId67" Type="http://schemas.openxmlformats.org/officeDocument/2006/relationships/font" Target="fonts/GoogleSansText-boldItalic.fntdata"/><Relationship Id="rId60" Type="http://schemas.openxmlformats.org/officeDocument/2006/relationships/font" Target="fonts/GoogleSansMedium-regular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RobotoLight-bold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Roboto-boldItalic.fntdata"/><Relationship Id="rId50" Type="http://schemas.openxmlformats.org/officeDocument/2006/relationships/font" Target="fonts/Roboto-italic.fntdata"/><Relationship Id="rId53" Type="http://schemas.openxmlformats.org/officeDocument/2006/relationships/font" Target="fonts/Lato-bold.fntdata"/><Relationship Id="rId52" Type="http://schemas.openxmlformats.org/officeDocument/2006/relationships/font" Target="fonts/Lato-regular.fntdata"/><Relationship Id="rId11" Type="http://schemas.openxmlformats.org/officeDocument/2006/relationships/slide" Target="slides/slide4.xml"/><Relationship Id="rId55" Type="http://schemas.openxmlformats.org/officeDocument/2006/relationships/font" Target="fonts/Lato-boldItalic.fntdata"/><Relationship Id="rId10" Type="http://schemas.openxmlformats.org/officeDocument/2006/relationships/slide" Target="slides/slide3.xml"/><Relationship Id="rId54" Type="http://schemas.openxmlformats.org/officeDocument/2006/relationships/font" Target="fonts/Lato-italic.fntdata"/><Relationship Id="rId13" Type="http://schemas.openxmlformats.org/officeDocument/2006/relationships/slide" Target="slides/slide6.xml"/><Relationship Id="rId57" Type="http://schemas.openxmlformats.org/officeDocument/2006/relationships/font" Target="fonts/GoogleSans-bold.fntdata"/><Relationship Id="rId12" Type="http://schemas.openxmlformats.org/officeDocument/2006/relationships/slide" Target="slides/slide5.xml"/><Relationship Id="rId56" Type="http://schemas.openxmlformats.org/officeDocument/2006/relationships/font" Target="fonts/GoogleSans-regular.fntdata"/><Relationship Id="rId15" Type="http://schemas.openxmlformats.org/officeDocument/2006/relationships/slide" Target="slides/slide8.xml"/><Relationship Id="rId59" Type="http://schemas.openxmlformats.org/officeDocument/2006/relationships/font" Target="fonts/GoogleSans-boldItalic.fntdata"/><Relationship Id="rId14" Type="http://schemas.openxmlformats.org/officeDocument/2006/relationships/slide" Target="slides/slide7.xml"/><Relationship Id="rId58" Type="http://schemas.openxmlformats.org/officeDocument/2006/relationships/font" Target="fonts/GoogleSans-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4-23T07:07:09.490">
    <p:pos x="6000" y="0"/>
    <p:text>add a slide showing where the small model can be better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" dt="2025-04-25T03:16:32.001">
    <p:pos x="12304" y="4030"/>
    <p:text>Wonder if we should use a brighter color to better highlight the numbers (perhaps a thicker line width may help)</p:text>
  </p:cm>
  <p:cm authorId="0" idx="2" dt="2025-04-25T03:16:32.001">
    <p:pos x="12304" y="4030"/>
    <p:text>Used a blue box. Also I included a plot on WMT to concretely highlight the gains. Maybe that would suffice for the purposes of the talk?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2" dt="2025-04-25T02:53:42.141">
    <p:pos x="521" y="4086"/>
    <p:text>Could we simplify the equations? Looks a bit dense now. 
Wonder if we could avoid a generic loss, and instead have Prob of small model being correct minus Prof of large model being correct</p:text>
  </p:cm>
  <p:cm authorId="2" idx="1" dt="2025-04-25T01:55:36.886">
    <p:pos x="521" y="4086"/>
    <p:text>Besides changing to 0-1 loss which is simpler, I wonder if it makes sense to jump straight to the approximate version (i.e., max_v P_L(v|x) - max_v P_S(v|x))? This way, we don't need to talk about E_P, introduce true P, and have another slide to approximate it. Lose some information but we potentially save 1-2 minutes.</p:text>
  </p:cm>
  <p:cm authorId="0" idx="3" dt="2025-04-25T02:53:42.141">
    <p:pos x="521" y="4086"/>
    <p:text>I simplified the notation a little bit.
Let me do a timing run, and if we are tight will look to jump right to the max approximation!</p:text>
  </p:cm>
  <p:cm authorId="0" idx="4" dt="2025-04-25T06:51:28.485">
    <p:pos x="6000" y="0"/>
    <p:text>consider omitting Chow (based on time)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5-04-25T00:43:19.349">
    <p:pos x="6000" y="0"/>
    <p:text>mention we can hope to do better than large model?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3484cbaa80e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3484cbaa80e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34e653e642d_0_1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34e653e642d_0_1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r^*( x_{&lt; t}  ) = 1 \iff \mathbb{E}_{v \sim \mathbb{P}( \cdot \mid x_{&lt; t} )}[ \ell( v, p_{\rm Small}( \cdot \mid x_{&lt;t} ) ) ] - \mathbb{E}_{v \sim \mathbb{P}( \cdot \mid x_{&lt; t} )}[ \ell( v, p_{\rm Large}( \cdot \mid x_{&lt;t} ) ) ] &gt; \alpha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r^*( x_{&lt; t}  ) = 1 \iff \mathbb{E}_{v \sim \mathbb{P}( \cdot \mid x_{&lt; t} )}[ \ell( v, p_{\rm Small} ) ] - \mathbb{E}_{v \sim \mathbb{P}( \cdot \mid x_{&lt; t} )}[ \ell( v, p_{\rm Large} ) ] &gt; c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34e653e642d_0_20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34e653e642d_0_20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r^*( x_{&lt; t}  ) = 1 \iff \mathbb{E}_{v \sim \mathbb{P}( \cdot \mid x_{&lt; t} )}[ \ell( v, p_{\rm Small}( \cdot \mid x_{&lt;t} ) ) ] - \mathbb{E}_{v \sim \mathbb{P}( \cdot \mid x_{&lt; t} )}[ \ell( v, p_{\rm Large}( \cdot \mid x_{&lt;t} ) ) ] &gt; \alpha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r^*( x_{&lt; t}  ) = 1 \iff \mathbb{E}_{v \sim \mathbb{P}( \cdot \mid x_{&lt; t} )}[ \ell( v, p_{\rm Small} ) ] - \mathbb{E}_{v \sim \mathbb{P}( \cdot \mid x_{&lt; t} )}[ \ell( v, p_{\rm Large} ) ] &gt; c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34dc9b94496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34dc9b94496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\frac{p_{\rm L}( \texttt{O} \mid x )}{p_{\rm S}( \texttt{O} \mid x )}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\frac{p_{\rm L}( \texttt{fiery} \mid x, \texttt{O} )}{p_{\rm S}( \texttt{fiery} \mid x, \texttt{O} )}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34e653e642d_0_19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34e653e642d_0_19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\pi( \cdot ) = ( 1 - {\color{RoyalBlue}r( x_{&lt;t} )} ) \cdot p_{\rm Small}( \cdot ) + {\color{RoyalBlue}r( x_{&lt;t} )} \cdot p_{\rm Large}( \cdot ) 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r^*( x_{&lt; t}  ) = 1 \iff \mathbb{E}_{v \sim \mathbb{P}( \cdot \mid x_{&lt; t} )}[ \ell( v, p_{\rm Small} ) ] - \mathbb{E}_{v \sim \mathbb{P}( \cdot \mid x_{&lt; t} )}[ \ell( v, p_{\rm Large} ) ] &gt; \alpha \cdot {\color{RoyalBlue}D_{\rm TV}( p_{\rm Large}, p_{\rm Small} )}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\hat{r}( x_{&lt; t}  ) = 1 \iff \max_{v \in \mathscr{V}} p_{\rm Large}( v \mid x_{&lt; t} ) - \max_{v \in \mathscr{V}} p_{\rm Small}( v \mid x_{&lt; t} ) &gt; c \cdot {\color{RoyalBlue}D_{\rm TV}( p_{\rm Large}, p_{\rm Small} )}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34e653e642d_0_19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34e653e642d_0_19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\pi( \cdot ) = ( 1 - {\color{RoyalBlue}r( x_{&lt;t} )} ) \cdot p_{\rm Small}( \cdot ) + {\color{RoyalBlue}r( x_{&lt;t} )} \cdot p_{\rm Large}( \cdot ) 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r^*( x_{&lt; t}  ) = 1 \iff \mathbb{E}_{v \sim \mathbb{P}( \cdot \mid x_{&lt; t} )}[ \ell( v, p_{\rm Small} ) ] - \mathbb{E}_{v \sim \mathbb{P}( \cdot \mid x_{&lt; t} )}[ \ell( v, p_{\rm Large} ) ] &gt; \alpha \cdot {\color{RoyalBlue}D_{\rm TV}( p_{\rm Large}, p_{\rm Small} )}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\hat{r}( x_{&lt; t}  ) = 1 \iff \max_{v \in \mathscr{V}} p_{\rm Large}( v \mid x_{&lt; t} ) - \max_{v \in \mathscr{V}} p_{\rm Small}( v \mid x_{&lt; t} ) &gt; c \cdot {\color{RoyalBlue}D_{\rm TV}( p_{\rm Large}, p_{\rm Small} )}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34e653e642d_0_1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34e653e642d_0_1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349dc91b60d_0_1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349dc91b60d_0_1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34cc67e8410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34cc67e841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g34cc67e8410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0" name="Google Shape;1510;g34cc67e8410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g34dc9b9449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6" name="Google Shape;1516;g34dc9b9449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2e3f628be57_0_1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2e3f628be57_0_1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g2e3f628be57_0_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1" name="Google Shape;1521;g2e3f628be57_0_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34f69ed442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34f69ed442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\frac{p_{\rm L}( \texttt{O} \mid x )}{p_{\rm S}( \texttt{O} \mid x )}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\frac{p_{\rm L}( \texttt{fiery} \mid x, \texttt{O} )}{p_{\rm S}( \texttt{fiery} \mid x, \texttt{O} )}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34e1eef2696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34e1eef2696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2e3f628be57_0_2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0" name="Google Shape;1610;g2e3f628be57_0_2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g34e1eef2696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7" name="Google Shape;1627;g34e1eef2696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g349dc91b60d_0_1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4" name="Google Shape;1664;g349dc91b60d_0_1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\min_{r \colon \mathscr{X} \to \{ 0, 1 \}} \mathbb{E}_{(x,y)}\left[ 1( r( x ) = 0 ) \cdot \ell( y, h^{(1)}( x ) ) + 1( r( x ) = 1 ) \cdot \ell( y, h^{(2)}( x ) ) \right] + c \cdot \mathbb{P}_{x}( r( x ) = 1 )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\min_{r} \mathbb{E}_{(x,y)}\left[ 1( r( x ) = 0 ) \cdot \ell( y, h^{(1)}( x ) ) + 1( r( x ) = 1 ) \cdot \ell( y, h^{(2)}( x ) ) \right]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\text{ subject to } \mathbb{P}_{x}( r( x ) = 1 ) \leq \tau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34e653e642d_0_1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6" name="Google Shape;1686;g34e653e642d_0_1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r^*( x_{&lt; t}  ) = 1 \iff \mathbb{E}_{v \sim \mathbb{P}( \cdot \mid x_{&lt; t} )}[ \ell( v, p_{\rm Small}( \cdot \mid x_{&lt;t} ) ) ] - \mathbb{E}_{v \sim \mathbb{P}( \cdot \mid x_{&lt; t} )}[ \ell( v, p_{\rm Large}( \cdot \mid x_{&lt;t} ) ) ] &gt; \alpha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g34e1eef2696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1" name="Google Shape;1701;g34e1eef2696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g34e653e64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1" name="Google Shape;1721;g34e653e64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r^*( x_{&lt; t}  ) = 1 \iff \mathbb{E}_{v \sim \mathbb{P}( \cdot \mid x_{&lt; t} )}[ \ell( v, p_{\rm Small} ) ] - \mathbb{E}_{v \sim \mathbb{P}( \cdot \mid x_{&lt; t} )}[ \ell( v, p_{\rm Large} ) ] &gt; \alpha \cdot {\color{RoyalBlue}D_{\rm TV}( p_{\rm Large}, p_{\rm Small} )}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r^*( x_{&lt; t}  ) = 1 \iff \max_{v \in \mathscr{V}} p_{\rm Large}( v \mid x_{&lt; t} ) - \max_{v \in \mathscr{V}} p_{\rm Small}( v \mid x_{&lt; t} ) &gt; \alpha \cdot {\color{RoyalBlue}D_{\rm TV}( p_{\rm Large}, p_{\rm Small} )}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r^*( x_{&lt; t}  ) = 1 \iff H( p_{\rm Small}( \cdot \mid x_{&lt;t} ) ) - H( p_{\rm Large}( \cdot \mid x_{&lt;t} ) ) &gt; \alpha \cdot {\color{RoyalBlue}D_{\rm TV}( p_{\rm Large}, p_{\rm Small} )}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r^*( x_{&lt; t}, {\color{RoyalBlue}v_{\rm Samp}}  ) = 1 \iff \max_{v \in \mathscr{V}} p_{\rm Large}( v \mid x_{&lt; t} ) - p_{\rm Small}( {\color{RoyalBlue}v_{\rm Samp}} \mid x_{&lt; t} ) &gt; \alpha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g34bee2a8f80_0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3" name="Google Shape;1733;g34bee2a8f80_0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r^*( x_{&lt; t}  ) = 1 \iff \mathbb{E}_{v \sim \mathbb{P}( \cdot \mid x_{&lt; t} )}[ \ell( v, p_{\rm Small}( \cdot \mid x_{&lt;t} ) ) ] - \mathbb{E}_{v \sim \mathbb{P}( \cdot \mid x_{&lt; t} )}[ \ell( v, p_{\rm Large}( \cdot \mid x_{&lt;t} ) ) ] &gt; \alpha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r^*( x_{&lt; t}  ) = 1 \iff \mathbb{E}_{v \sim \mathbb{P}( \cdot \mid x_{&lt; t} )}[ \ell( v, p_{\rm Small} ) ] - \mathbb{E}_{v \sim \mathbb{P}( \cdot \mid x_{&lt; t} )}[ \ell( v, p_{\rm Large} ) ] &gt; c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34bee2a8f80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34bee2a8f80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\frac{p_{\rm L}( \texttt{O} \mid x )}{p_{\rm S}( \texttt{O} \mid x )}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\frac{p_{\rm L}( \texttt{fiery} \mid x, \texttt{O} )}{p_{\rm S}( \texttt{fiery} \mid x, \texttt{O} )}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34e653e642d_0_1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34e653e642d_0_1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\frac{p_{\rm L}( \texttt{O} \mid x )}{p_{\rm S}( \texttt{O} \mid x )}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\frac{p_{\rm L}( \texttt{fiery} \mid x, \texttt{O} )}{p_{\rm S}( \texttt{fiery} \mid x, \texttt{O} )}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g34e653e642d_0_1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2" name="Google Shape;1822;g34e653e642d_0_1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34bee2a8f80_0_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2" name="Google Shape;1832;g34bee2a8f80_0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\pi( \cdot ) = ( 1 - {\color{RoyalBlue}r( x_{&lt;t} )} ) \cdot p_{\rm Small}( \cdot ) + {\color{RoyalBlue}r( x_{&lt;t} )} \cdot p_{\rm Large}( \cdot ) 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r^*( x_{&lt; t}  ) = 1 \iff \mathbb{E}_{v \sim \mathbb{P}( \cdot \mid x_{&lt; t} )}[ \ell( v, p_{\rm Small} ) ] - \mathbb{E}_{v \sim \mathbb{P}( \cdot \mid x_{&lt; t} )}[ \ell( v, p_{\rm Large} ) ] &gt; \alpha \cdot {\color{RoyalBlue}D_{\rm TV}( p_{\rm Large}, p_{\rm Small} )}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\hat{r}( x_{&lt; t}  ) = 1 \iff \max_{v \in \mathscr{V}} p_{\rm Large}( v \mid x_{&lt; t} ) - \max_{v \in \mathscr{V}} p_{\rm Small}( v \mid x_{&lt; t} ) &gt; c \cdot {\color{RoyalBlue}D_{\rm TV}( p_{\rm Large}, p_{\rm Small} )}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g34e653e642d_0_1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0" name="Google Shape;1850;g34e653e642d_0_1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r^*( x_{&lt; t}  ) = 1 \iff \mathbb{E}_{v \sim \mathbb{P}( \cdot \mid x_{&lt; t} )}[ \ell( v, p_{\rm Small} ) ] - \mathbb{E}_{v \sim \mathbb{P}( \cdot \mid x_{&lt; t} )}[ \ell( v, p_{\rm Large} ) ] &gt; \alpha \cdot {\color{RoyalBlue}D_{\rm TV}( p_{\rm Large}, p_{\rm Small} )}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r^*( x_{&lt; t}  ) = 1 \iff \max_{v \in \mathscr{V}} p_{\rm Large}( v \mid x_{&lt; t} ) - \max_{v \in \mathscr{V}} p_{\rm Small}( v \mid x_{&lt; t} ) &gt; \alpha \cdot {\color{RoyalBlue}D_{\rm TV}( p_{\rm Large}, p_{\rm Small} )}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r^*( x_{&lt; t}  ) = 1 \iff H( p_{\rm Small}( \cdot \mid x_{&lt;t} ) ) - H( p_{\rm Large}( \cdot \mid x_{&lt;t} ) ) &gt; \alpha \cdot {\color{RoyalBlue}D_{\rm TV}( p_{\rm Large}, p_{\rm Small} )}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r^*( x_{&lt; t}, {\color{RoyalBlue}v_{\rm Samp}}  ) = 1 \iff \max_{v \in \mathscr{V}} p_{\rm Large}( v \mid x_{&lt; t} ) - p_{\rm Small}( {\color{RoyalBlue}v_{\rm Samp}} \mid x_{&lt; t} ) &gt; \alpha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g34e653e642d_0_19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Google Shape;1867;g34e653e642d_0_1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\pi( \cdot ) = ( 1 - {\color{RoyalBlue}r( x_{&lt;t} )} ) \cdot p_{\rm Small}( \cdot ) + {\color{RoyalBlue}r( x_{&lt;t} )} \cdot p_{\rm Large}( \cdot ) 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r^*( x_{&lt; t}  ) = 1 \iff \mathbb{E}_{v \sim \mathbb{P}( \cdot \mid x_{&lt; t} )}[ \ell( v, p_{\rm Small} ) ] - \mathbb{E}_{v \sim \mathbb{P}( \cdot \mid x_{&lt; t} )}[ \ell( v, p_{\rm Large} ) ] &gt; \alpha \cdot {\color{RoyalBlue}D_{\rm TV}( p_{\rm Large}, p_{\rm Small} )}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\hat{r}( x_{&lt; t}  ) = 1 \iff \max_{v \in \mathscr{V}} p_{\rm Large}( v \mid x_{&lt; t} ) - \max_{v \in \mathscr{V}} p_{\rm Small}( v \mid x_{&lt; t} ) &gt; c \cdot {\color{RoyalBlue}D_{\rm TV}( p_{\rm Large}, p_{\rm Small} )}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g34e653e642d_0_2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1" name="Google Shape;1891;g34e653e642d_0_2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r^*( x_{&lt; t}  ) = 1 \iff \mathbb{E}_{v \sim \mathbb{P}( \cdot \mid x_{&lt; t} )}[ \ell( v, p_{\rm Small}( \cdot \mid x_{&lt;t} ) ) ] - \mathbb{E}_{v \sim \mathbb{P}( \cdot \mid x_{&lt; t} )}[ \ell( v, p_{\rm Large}( \cdot \mid x_{&lt;t} ) ) ] &gt; \alpha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r^*( x_{&lt; t}  ) = 1 \iff \mathbb{E}_{v \sim \mathbb{P}( \cdot \mid x_{&lt; t} )}[ \ell( v, p_{\rm Small} ) ] - \mathbb{E}_{v \sim \mathbb{P}( \cdot \mid x_{&lt; t} )}[ \ell( v, p_{\rm Large} ) ] &gt; c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0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g34e653e642d_0_9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2" name="Google Shape;1902;g34e653e642d_0_9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34bee2a8f80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34bee2a8f80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\frac{p_{\rm L}( \texttt{O} \mid x )}{p_{\rm S}( \texttt{O} \mid x )}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\frac{p_{\rm L}( \texttt{fiery} \mid x, \texttt{O} )}{p_{\rm S}( \texttt{fiery} \mid x, \texttt{O} )}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34f69ed44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34f69ed44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p_{S}( \texttt{O fiery saucers} \ldots \mid x ) &lt; c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p_{S}( \hat{y} \mid x ) &gt; c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34e653e642d_0_1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34e653e642d_0_1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3505304e1b1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3505304e1b1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34e653e642d_0_1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34e653e642d_0_1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34e653e642d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34e653e642d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 Slide">
  <p:cSld name="Blank - Title_1_1_3_1_1_1">
    <p:bg>
      <p:bgPr>
        <a:solidFill>
          <a:srgbClr val="FBBC04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18288000" cy="10452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THIS SLIDE IS </a:t>
            </a:r>
            <a:r>
              <a:rPr b="0" i="0" lang="en" sz="28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INTERNAL ONLY</a:t>
            </a:r>
            <a:endParaRPr b="0" i="0" sz="2800" u="none" cap="none" strike="noStrike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0" name="Google Shape;10;p2"/>
          <p:cNvSpPr txBox="1"/>
          <p:nvPr/>
        </p:nvSpPr>
        <p:spPr>
          <a:xfrm>
            <a:off x="15869400" y="437550"/>
            <a:ext cx="2418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1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6198200" y="298572"/>
            <a:ext cx="472800" cy="4146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91400" lIns="182850" spcFirstLastPara="1" rIns="18285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 txBox="1"/>
          <p:nvPr>
            <p:ph idx="1" type="body"/>
          </p:nvPr>
        </p:nvSpPr>
        <p:spPr>
          <a:xfrm>
            <a:off x="870150" y="2257350"/>
            <a:ext cx="15565200" cy="69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type="title"/>
          </p:nvPr>
        </p:nvSpPr>
        <p:spPr>
          <a:xfrm>
            <a:off x="791400" y="1281098"/>
            <a:ext cx="157542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800"/>
              <a:buFont typeface="Google Sans"/>
              <a:buNone/>
              <a:defRPr b="0" i="0" sz="48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14" name="Google Shape;14;p2"/>
          <p:cNvGrpSpPr/>
          <p:nvPr/>
        </p:nvGrpSpPr>
        <p:grpSpPr>
          <a:xfrm>
            <a:off x="16938244" y="9607562"/>
            <a:ext cx="840982" cy="274019"/>
            <a:chOff x="0" y="0"/>
            <a:chExt cx="2077525" cy="676925"/>
          </a:xfrm>
        </p:grpSpPr>
        <p:sp>
          <p:nvSpPr>
            <p:cNvPr id="15" name="Google Shape;15;p2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Yellow">
  <p:cSld name="TITLE_2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852600" y="985950"/>
            <a:ext cx="155940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2" name="Google Shape;92;p11"/>
          <p:cNvSpPr txBox="1"/>
          <p:nvPr/>
        </p:nvSpPr>
        <p:spPr>
          <a:xfrm>
            <a:off x="15869400" y="437550"/>
            <a:ext cx="2418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12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11"/>
          <p:cNvSpPr/>
          <p:nvPr/>
        </p:nvSpPr>
        <p:spPr>
          <a:xfrm>
            <a:off x="-44936" y="470730"/>
            <a:ext cx="115800" cy="93456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94" name="Google Shape;94;p11"/>
          <p:cNvGrpSpPr/>
          <p:nvPr/>
        </p:nvGrpSpPr>
        <p:grpSpPr>
          <a:xfrm>
            <a:off x="16938244" y="9607562"/>
            <a:ext cx="840982" cy="274019"/>
            <a:chOff x="0" y="0"/>
            <a:chExt cx="2077525" cy="676925"/>
          </a:xfrm>
        </p:grpSpPr>
        <p:sp>
          <p:nvSpPr>
            <p:cNvPr id="95" name="Google Shape;95;p11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1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1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 Slide 1">
  <p:cSld name="Blank - Title_1_1_3_1_1_1_1">
    <p:bg>
      <p:bgPr>
        <a:solidFill>
          <a:srgbClr val="FBBC04"/>
        </a:solidFill>
      </p:bgPr>
    </p:bg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02"/>
          <p:cNvSpPr/>
          <p:nvPr/>
        </p:nvSpPr>
        <p:spPr>
          <a:xfrm>
            <a:off x="0" y="0"/>
            <a:ext cx="18288000" cy="10452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Internal Only</a:t>
            </a:r>
            <a:endParaRPr sz="28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905" name="Google Shape;905;p102"/>
          <p:cNvSpPr txBox="1"/>
          <p:nvPr/>
        </p:nvSpPr>
        <p:spPr>
          <a:xfrm>
            <a:off x="15869400" y="437550"/>
            <a:ext cx="2418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6" name="Google Shape;906;p102"/>
          <p:cNvSpPr/>
          <p:nvPr/>
        </p:nvSpPr>
        <p:spPr>
          <a:xfrm>
            <a:off x="7112600" y="298573"/>
            <a:ext cx="472800" cy="4146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91400" lIns="182850" spcFirstLastPara="1" rIns="18285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102"/>
          <p:cNvSpPr txBox="1"/>
          <p:nvPr>
            <p:ph idx="1" type="body"/>
          </p:nvPr>
        </p:nvSpPr>
        <p:spPr>
          <a:xfrm>
            <a:off x="681325" y="2257325"/>
            <a:ext cx="15754200" cy="69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>
            <a:lvl1pPr indent="-342900" lvl="0" marL="4572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"/>
              <a:buChar char="•"/>
              <a:defRPr i="0" sz="18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"/>
              <a:buChar char="•"/>
              <a:defRPr i="0" sz="18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"/>
              <a:buChar char="•"/>
              <a:defRPr i="0" sz="18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"/>
              <a:buChar char="•"/>
              <a:defRPr i="0" sz="18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"/>
              <a:buChar char="•"/>
              <a:defRPr i="0" sz="18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"/>
              <a:buChar char="•"/>
              <a:defRPr i="0" sz="18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"/>
              <a:buChar char="•"/>
              <a:defRPr i="0" sz="18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"/>
              <a:buChar char="•"/>
              <a:defRPr i="0" sz="18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"/>
              <a:buChar char="•"/>
              <a:defRPr i="0" sz="18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08" name="Google Shape;908;p102"/>
          <p:cNvSpPr txBox="1"/>
          <p:nvPr>
            <p:ph type="title"/>
          </p:nvPr>
        </p:nvSpPr>
        <p:spPr>
          <a:xfrm>
            <a:off x="791400" y="1281098"/>
            <a:ext cx="157542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>
            <a:lvl1pPr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800"/>
              <a:buFont typeface="Google Sans"/>
              <a:buNone/>
              <a:defRPr i="0" sz="48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1778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3556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5080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6858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8636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10414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11938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3716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909" name="Google Shape;909;p102"/>
          <p:cNvGrpSpPr/>
          <p:nvPr/>
        </p:nvGrpSpPr>
        <p:grpSpPr>
          <a:xfrm>
            <a:off x="16938243" y="9607562"/>
            <a:ext cx="840982" cy="274019"/>
            <a:chOff x="0" y="0"/>
            <a:chExt cx="2077525" cy="676925"/>
          </a:xfrm>
        </p:grpSpPr>
        <p:sp>
          <p:nvSpPr>
            <p:cNvPr id="910" name="Google Shape;910;p102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595959"/>
                </a:solidFill>
              </a:endParaRPr>
            </a:p>
          </p:txBody>
        </p:sp>
        <p:sp>
          <p:nvSpPr>
            <p:cNvPr id="911" name="Google Shape;911;p102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595959"/>
                </a:solidFill>
              </a:endParaRPr>
            </a:p>
          </p:txBody>
        </p:sp>
        <p:sp>
          <p:nvSpPr>
            <p:cNvPr id="912" name="Google Shape;912;p102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595959"/>
                </a:solidFill>
              </a:endParaRPr>
            </a:p>
          </p:txBody>
        </p:sp>
        <p:sp>
          <p:nvSpPr>
            <p:cNvPr id="913" name="Google Shape;913;p102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595959"/>
                </a:solidFill>
              </a:endParaRPr>
            </a:p>
          </p:txBody>
        </p:sp>
        <p:sp>
          <p:nvSpPr>
            <p:cNvPr id="914" name="Google Shape;914;p102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595959"/>
                </a:solidFill>
              </a:endParaRPr>
            </a:p>
          </p:txBody>
        </p:sp>
        <p:sp>
          <p:nvSpPr>
            <p:cNvPr id="915" name="Google Shape;915;p102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595959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Cover Slide 1">
  <p:cSld name="CUSTOM_2_1_1">
    <p:bg>
      <p:bgPr>
        <a:solidFill>
          <a:srgbClr val="FFFFFF"/>
        </a:solidFill>
      </p:bgPr>
    </p:bg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7" name="Google Shape;917;p103"/>
          <p:cNvPicPr preferRelativeResize="0"/>
          <p:nvPr/>
        </p:nvPicPr>
        <p:blipFill rotWithShape="1">
          <a:blip r:embed="rId2">
            <a:alphaModFix/>
          </a:blip>
          <a:srcRect b="0" l="0" r="-4482" t="0"/>
          <a:stretch/>
        </p:blipFill>
        <p:spPr>
          <a:xfrm>
            <a:off x="1045150" y="639100"/>
            <a:ext cx="1545752" cy="47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103"/>
          <p:cNvSpPr txBox="1"/>
          <p:nvPr>
            <p:ph idx="1" type="subTitle"/>
          </p:nvPr>
        </p:nvSpPr>
        <p:spPr>
          <a:xfrm>
            <a:off x="845900" y="5968350"/>
            <a:ext cx="15602400" cy="6000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44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44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44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44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44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44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44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44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103"/>
          <p:cNvSpPr txBox="1"/>
          <p:nvPr>
            <p:ph type="title"/>
          </p:nvPr>
        </p:nvSpPr>
        <p:spPr>
          <a:xfrm>
            <a:off x="785850" y="2098350"/>
            <a:ext cx="15662400" cy="3870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0" name="Google Shape;920;p103"/>
          <p:cNvSpPr/>
          <p:nvPr/>
        </p:nvSpPr>
        <p:spPr>
          <a:xfrm>
            <a:off x="1045150" y="6917400"/>
            <a:ext cx="931800" cy="189000"/>
          </a:xfrm>
          <a:prstGeom prst="roundRect">
            <a:avLst>
              <a:gd fmla="val 50000" name="adj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103"/>
          <p:cNvSpPr txBox="1"/>
          <p:nvPr>
            <p:ph idx="2" type="subTitle"/>
          </p:nvPr>
        </p:nvSpPr>
        <p:spPr>
          <a:xfrm>
            <a:off x="845900" y="7428150"/>
            <a:ext cx="15662400" cy="6000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4400"/>
              </a:spcBef>
              <a:spcAft>
                <a:spcPts val="0"/>
              </a:spcAft>
              <a:buNone/>
              <a:defRPr sz="3600"/>
            </a:lvl2pPr>
            <a:lvl3pPr lvl="2">
              <a:spcBef>
                <a:spcPts val="4400"/>
              </a:spcBef>
              <a:spcAft>
                <a:spcPts val="0"/>
              </a:spcAft>
              <a:buNone/>
              <a:defRPr sz="3600"/>
            </a:lvl3pPr>
            <a:lvl4pPr lvl="3">
              <a:spcBef>
                <a:spcPts val="4400"/>
              </a:spcBef>
              <a:spcAft>
                <a:spcPts val="0"/>
              </a:spcAft>
              <a:buNone/>
              <a:defRPr sz="3600"/>
            </a:lvl4pPr>
            <a:lvl5pPr lvl="4">
              <a:spcBef>
                <a:spcPts val="4400"/>
              </a:spcBef>
              <a:spcAft>
                <a:spcPts val="0"/>
              </a:spcAft>
              <a:buNone/>
              <a:defRPr sz="3600"/>
            </a:lvl5pPr>
            <a:lvl6pPr lvl="5">
              <a:spcBef>
                <a:spcPts val="4400"/>
              </a:spcBef>
              <a:spcAft>
                <a:spcPts val="0"/>
              </a:spcAft>
              <a:buNone/>
              <a:defRPr sz="3600"/>
            </a:lvl6pPr>
            <a:lvl7pPr lvl="6">
              <a:spcBef>
                <a:spcPts val="4400"/>
              </a:spcBef>
              <a:spcAft>
                <a:spcPts val="0"/>
              </a:spcAft>
              <a:buNone/>
              <a:defRPr sz="3600"/>
            </a:lvl7pPr>
            <a:lvl8pPr lvl="7">
              <a:spcBef>
                <a:spcPts val="4400"/>
              </a:spcBef>
              <a:spcAft>
                <a:spcPts val="0"/>
              </a:spcAft>
              <a:buNone/>
              <a:defRPr sz="3600"/>
            </a:lvl8pPr>
            <a:lvl9pPr lvl="8">
              <a:spcBef>
                <a:spcPts val="440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Yellow 1">
  <p:cSld name="TITLE_2_1_2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04"/>
          <p:cNvSpPr/>
          <p:nvPr/>
        </p:nvSpPr>
        <p:spPr>
          <a:xfrm>
            <a:off x="9108600" y="0"/>
            <a:ext cx="9179400" cy="102870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104"/>
          <p:cNvSpPr txBox="1"/>
          <p:nvPr/>
        </p:nvSpPr>
        <p:spPr>
          <a:xfrm>
            <a:off x="15869400" y="437550"/>
            <a:ext cx="2418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5" name="Google Shape;925;p104"/>
          <p:cNvSpPr/>
          <p:nvPr/>
        </p:nvSpPr>
        <p:spPr>
          <a:xfrm>
            <a:off x="-44936" y="470730"/>
            <a:ext cx="115800" cy="93456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26" name="Google Shape;926;p104"/>
          <p:cNvSpPr txBox="1"/>
          <p:nvPr>
            <p:ph idx="1" type="body"/>
          </p:nvPr>
        </p:nvSpPr>
        <p:spPr>
          <a:xfrm>
            <a:off x="689002" y="4351800"/>
            <a:ext cx="5953200" cy="4092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42900" lvl="0" marL="4572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200">
                <a:solidFill>
                  <a:srgbClr val="5F6368"/>
                </a:solidFill>
              </a:defRPr>
            </a:lvl1pPr>
            <a:lvl2pPr indent="-342900" lvl="1" marL="9144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200">
                <a:solidFill>
                  <a:srgbClr val="5F6368"/>
                </a:solidFill>
              </a:defRPr>
            </a:lvl2pPr>
            <a:lvl3pPr indent="-368300" lvl="2" marL="137160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Char char="■"/>
              <a:defRPr sz="2200">
                <a:solidFill>
                  <a:srgbClr val="5F6368"/>
                </a:solidFill>
              </a:defRPr>
            </a:lvl3pPr>
            <a:lvl4pPr indent="-368300" lvl="3" marL="182880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Char char="●"/>
              <a:defRPr sz="2200">
                <a:solidFill>
                  <a:srgbClr val="5F6368"/>
                </a:solidFill>
              </a:defRPr>
            </a:lvl4pPr>
            <a:lvl5pPr indent="-368300" lvl="4" marL="228600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Char char="○"/>
              <a:defRPr sz="2200">
                <a:solidFill>
                  <a:srgbClr val="5F6368"/>
                </a:solidFill>
              </a:defRPr>
            </a:lvl5pPr>
            <a:lvl6pPr indent="-368300" lvl="5" marL="274320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Char char="■"/>
              <a:defRPr sz="2200">
                <a:solidFill>
                  <a:srgbClr val="5F6368"/>
                </a:solidFill>
              </a:defRPr>
            </a:lvl6pPr>
            <a:lvl7pPr indent="-368300" lvl="6" marL="320040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Char char="●"/>
              <a:defRPr sz="2200">
                <a:solidFill>
                  <a:srgbClr val="5F6368"/>
                </a:solidFill>
              </a:defRPr>
            </a:lvl7pPr>
            <a:lvl8pPr indent="-368300" lvl="7" marL="365760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Char char="○"/>
              <a:defRPr sz="2200">
                <a:solidFill>
                  <a:srgbClr val="5F6368"/>
                </a:solidFill>
              </a:defRPr>
            </a:lvl8pPr>
            <a:lvl9pPr indent="-368300" lvl="8" marL="411480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Char char="■"/>
              <a:defRPr sz="22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927" name="Google Shape;927;p104"/>
          <p:cNvSpPr txBox="1"/>
          <p:nvPr>
            <p:ph type="title"/>
          </p:nvPr>
        </p:nvSpPr>
        <p:spPr>
          <a:xfrm>
            <a:off x="689002" y="2731800"/>
            <a:ext cx="7729200" cy="828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8" name="Google Shape;928;p104"/>
          <p:cNvSpPr txBox="1"/>
          <p:nvPr>
            <p:ph idx="2" type="body"/>
          </p:nvPr>
        </p:nvSpPr>
        <p:spPr>
          <a:xfrm>
            <a:off x="689002" y="9487250"/>
            <a:ext cx="8691600" cy="751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9pPr>
          </a:lstStyle>
          <a:p/>
        </p:txBody>
      </p:sp>
      <p:grpSp>
        <p:nvGrpSpPr>
          <p:cNvPr id="929" name="Google Shape;929;p104"/>
          <p:cNvGrpSpPr/>
          <p:nvPr/>
        </p:nvGrpSpPr>
        <p:grpSpPr>
          <a:xfrm>
            <a:off x="16938244" y="9607562"/>
            <a:ext cx="840982" cy="274019"/>
            <a:chOff x="0" y="0"/>
            <a:chExt cx="2077525" cy="676925"/>
          </a:xfrm>
        </p:grpSpPr>
        <p:sp>
          <p:nvSpPr>
            <p:cNvPr id="930" name="Google Shape;930;p104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104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104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104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104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104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Blue 1">
  <p:cSld name="TITLE_2_2_1_1"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05"/>
          <p:cNvSpPr txBox="1"/>
          <p:nvPr>
            <p:ph idx="1" type="body"/>
          </p:nvPr>
        </p:nvSpPr>
        <p:spPr>
          <a:xfrm>
            <a:off x="689002" y="4351800"/>
            <a:ext cx="5953200" cy="4092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429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200">
                <a:solidFill>
                  <a:srgbClr val="5F6368"/>
                </a:solidFill>
              </a:defRPr>
            </a:lvl1pPr>
            <a:lvl2pPr indent="-342900" lvl="1" marL="9144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200">
                <a:solidFill>
                  <a:srgbClr val="5F6368"/>
                </a:solidFill>
              </a:defRPr>
            </a:lvl2pPr>
            <a:lvl3pPr indent="-368300" lvl="2" marL="1371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Char char="■"/>
              <a:defRPr sz="2200">
                <a:solidFill>
                  <a:srgbClr val="5F6368"/>
                </a:solidFill>
              </a:defRPr>
            </a:lvl3pPr>
            <a:lvl4pPr indent="-368300" lvl="3" marL="18288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Char char="●"/>
              <a:defRPr sz="2200">
                <a:solidFill>
                  <a:srgbClr val="5F6368"/>
                </a:solidFill>
              </a:defRPr>
            </a:lvl4pPr>
            <a:lvl5pPr indent="-368300" lvl="4" marL="22860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Char char="○"/>
              <a:defRPr sz="2200">
                <a:solidFill>
                  <a:srgbClr val="5F6368"/>
                </a:solidFill>
              </a:defRPr>
            </a:lvl5pPr>
            <a:lvl6pPr indent="-368300" lvl="5" marL="27432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Char char="■"/>
              <a:defRPr sz="2200">
                <a:solidFill>
                  <a:srgbClr val="5F6368"/>
                </a:solidFill>
              </a:defRPr>
            </a:lvl6pPr>
            <a:lvl7pPr indent="-368300" lvl="6" marL="32004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Char char="●"/>
              <a:defRPr sz="2200">
                <a:solidFill>
                  <a:srgbClr val="5F6368"/>
                </a:solidFill>
              </a:defRPr>
            </a:lvl7pPr>
            <a:lvl8pPr indent="-368300" lvl="7" marL="3657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Char char="○"/>
              <a:defRPr sz="2200">
                <a:solidFill>
                  <a:srgbClr val="5F6368"/>
                </a:solidFill>
              </a:defRPr>
            </a:lvl8pPr>
            <a:lvl9pPr indent="-368300" lvl="8" marL="41148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Char char="■"/>
              <a:defRPr sz="22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938" name="Google Shape;938;p105"/>
          <p:cNvSpPr txBox="1"/>
          <p:nvPr>
            <p:ph type="title"/>
          </p:nvPr>
        </p:nvSpPr>
        <p:spPr>
          <a:xfrm>
            <a:off x="689002" y="2731800"/>
            <a:ext cx="7729200" cy="828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105"/>
          <p:cNvSpPr/>
          <p:nvPr/>
        </p:nvSpPr>
        <p:spPr>
          <a:xfrm>
            <a:off x="9108600" y="0"/>
            <a:ext cx="9179400" cy="102870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105"/>
          <p:cNvSpPr txBox="1"/>
          <p:nvPr/>
        </p:nvSpPr>
        <p:spPr>
          <a:xfrm>
            <a:off x="15869400" y="437550"/>
            <a:ext cx="2418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1" name="Google Shape;941;p105"/>
          <p:cNvSpPr/>
          <p:nvPr/>
        </p:nvSpPr>
        <p:spPr>
          <a:xfrm>
            <a:off x="-44936" y="470730"/>
            <a:ext cx="115800" cy="93456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42" name="Google Shape;942;p105"/>
          <p:cNvSpPr txBox="1"/>
          <p:nvPr>
            <p:ph idx="2" type="body"/>
          </p:nvPr>
        </p:nvSpPr>
        <p:spPr>
          <a:xfrm>
            <a:off x="689002" y="9487250"/>
            <a:ext cx="8691600" cy="751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9pPr>
          </a:lstStyle>
          <a:p/>
        </p:txBody>
      </p:sp>
      <p:grpSp>
        <p:nvGrpSpPr>
          <p:cNvPr id="943" name="Google Shape;943;p105"/>
          <p:cNvGrpSpPr/>
          <p:nvPr/>
        </p:nvGrpSpPr>
        <p:grpSpPr>
          <a:xfrm>
            <a:off x="16938244" y="9607562"/>
            <a:ext cx="840982" cy="274019"/>
            <a:chOff x="0" y="0"/>
            <a:chExt cx="2077525" cy="676925"/>
          </a:xfrm>
        </p:grpSpPr>
        <p:sp>
          <p:nvSpPr>
            <p:cNvPr id="944" name="Google Shape;944;p105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105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105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105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105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105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Green 1">
  <p:cSld name="TITLE_2_1_1_2_1_1"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06"/>
          <p:cNvSpPr/>
          <p:nvPr/>
        </p:nvSpPr>
        <p:spPr>
          <a:xfrm>
            <a:off x="9108600" y="0"/>
            <a:ext cx="9179400" cy="102870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106"/>
          <p:cNvSpPr txBox="1"/>
          <p:nvPr/>
        </p:nvSpPr>
        <p:spPr>
          <a:xfrm>
            <a:off x="15869400" y="437550"/>
            <a:ext cx="2418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3" name="Google Shape;953;p106"/>
          <p:cNvSpPr/>
          <p:nvPr/>
        </p:nvSpPr>
        <p:spPr>
          <a:xfrm>
            <a:off x="-44936" y="470730"/>
            <a:ext cx="115800" cy="93456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54" name="Google Shape;954;p106"/>
          <p:cNvSpPr txBox="1"/>
          <p:nvPr>
            <p:ph idx="1" type="body"/>
          </p:nvPr>
        </p:nvSpPr>
        <p:spPr>
          <a:xfrm>
            <a:off x="689002" y="4351800"/>
            <a:ext cx="5953200" cy="4092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42900" lvl="0" marL="4572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200">
                <a:solidFill>
                  <a:srgbClr val="5F6368"/>
                </a:solidFill>
              </a:defRPr>
            </a:lvl1pPr>
            <a:lvl2pPr indent="-342900" lvl="1" marL="9144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200">
                <a:solidFill>
                  <a:srgbClr val="5F6368"/>
                </a:solidFill>
              </a:defRPr>
            </a:lvl2pPr>
            <a:lvl3pPr indent="-368300" lvl="2" marL="137160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Char char="■"/>
              <a:defRPr sz="2200">
                <a:solidFill>
                  <a:srgbClr val="5F6368"/>
                </a:solidFill>
              </a:defRPr>
            </a:lvl3pPr>
            <a:lvl4pPr indent="-368300" lvl="3" marL="182880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Char char="●"/>
              <a:defRPr sz="2200">
                <a:solidFill>
                  <a:srgbClr val="5F6368"/>
                </a:solidFill>
              </a:defRPr>
            </a:lvl4pPr>
            <a:lvl5pPr indent="-368300" lvl="4" marL="228600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Char char="○"/>
              <a:defRPr sz="2200">
                <a:solidFill>
                  <a:srgbClr val="5F6368"/>
                </a:solidFill>
              </a:defRPr>
            </a:lvl5pPr>
            <a:lvl6pPr indent="-368300" lvl="5" marL="274320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Char char="■"/>
              <a:defRPr sz="2200">
                <a:solidFill>
                  <a:srgbClr val="5F6368"/>
                </a:solidFill>
              </a:defRPr>
            </a:lvl6pPr>
            <a:lvl7pPr indent="-368300" lvl="6" marL="320040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Char char="●"/>
              <a:defRPr sz="2200">
                <a:solidFill>
                  <a:srgbClr val="5F6368"/>
                </a:solidFill>
              </a:defRPr>
            </a:lvl7pPr>
            <a:lvl8pPr indent="-368300" lvl="7" marL="365760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Char char="○"/>
              <a:defRPr sz="2200">
                <a:solidFill>
                  <a:srgbClr val="5F6368"/>
                </a:solidFill>
              </a:defRPr>
            </a:lvl8pPr>
            <a:lvl9pPr indent="-368300" lvl="8" marL="411480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Char char="■"/>
              <a:defRPr sz="22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955" name="Google Shape;955;p106"/>
          <p:cNvSpPr txBox="1"/>
          <p:nvPr>
            <p:ph type="title"/>
          </p:nvPr>
        </p:nvSpPr>
        <p:spPr>
          <a:xfrm>
            <a:off x="689002" y="2731800"/>
            <a:ext cx="7729200" cy="828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6" name="Google Shape;956;p106"/>
          <p:cNvSpPr txBox="1"/>
          <p:nvPr>
            <p:ph idx="2" type="body"/>
          </p:nvPr>
        </p:nvSpPr>
        <p:spPr>
          <a:xfrm>
            <a:off x="689002" y="9487250"/>
            <a:ext cx="8691600" cy="751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9pPr>
          </a:lstStyle>
          <a:p/>
        </p:txBody>
      </p:sp>
      <p:grpSp>
        <p:nvGrpSpPr>
          <p:cNvPr id="957" name="Google Shape;957;p106"/>
          <p:cNvGrpSpPr/>
          <p:nvPr/>
        </p:nvGrpSpPr>
        <p:grpSpPr>
          <a:xfrm>
            <a:off x="16938244" y="9607562"/>
            <a:ext cx="840982" cy="274019"/>
            <a:chOff x="0" y="0"/>
            <a:chExt cx="2077525" cy="676925"/>
          </a:xfrm>
        </p:grpSpPr>
        <p:sp>
          <p:nvSpPr>
            <p:cNvPr id="958" name="Google Shape;958;p106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106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106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106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106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106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Red 1">
  <p:cSld name="TITLE_2_1_1_1_1_1_1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07"/>
          <p:cNvSpPr/>
          <p:nvPr/>
        </p:nvSpPr>
        <p:spPr>
          <a:xfrm>
            <a:off x="9108600" y="0"/>
            <a:ext cx="9179400" cy="102870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107"/>
          <p:cNvSpPr txBox="1"/>
          <p:nvPr/>
        </p:nvSpPr>
        <p:spPr>
          <a:xfrm>
            <a:off x="15869400" y="437550"/>
            <a:ext cx="2418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7" name="Google Shape;967;p107"/>
          <p:cNvSpPr/>
          <p:nvPr/>
        </p:nvSpPr>
        <p:spPr>
          <a:xfrm>
            <a:off x="-44936" y="470730"/>
            <a:ext cx="115800" cy="93456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68" name="Google Shape;968;p107"/>
          <p:cNvSpPr txBox="1"/>
          <p:nvPr>
            <p:ph idx="1" type="body"/>
          </p:nvPr>
        </p:nvSpPr>
        <p:spPr>
          <a:xfrm>
            <a:off x="689002" y="4351800"/>
            <a:ext cx="5953200" cy="4092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42900" lvl="0" marL="4572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200">
                <a:solidFill>
                  <a:srgbClr val="5F6368"/>
                </a:solidFill>
              </a:defRPr>
            </a:lvl1pPr>
            <a:lvl2pPr indent="-342900" lvl="1" marL="9144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200">
                <a:solidFill>
                  <a:srgbClr val="5F6368"/>
                </a:solidFill>
              </a:defRPr>
            </a:lvl2pPr>
            <a:lvl3pPr indent="-368300" lvl="2" marL="137160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Char char="■"/>
              <a:defRPr sz="2200">
                <a:solidFill>
                  <a:srgbClr val="5F6368"/>
                </a:solidFill>
              </a:defRPr>
            </a:lvl3pPr>
            <a:lvl4pPr indent="-368300" lvl="3" marL="182880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Char char="●"/>
              <a:defRPr sz="2200">
                <a:solidFill>
                  <a:srgbClr val="5F6368"/>
                </a:solidFill>
              </a:defRPr>
            </a:lvl4pPr>
            <a:lvl5pPr indent="-368300" lvl="4" marL="228600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Char char="○"/>
              <a:defRPr sz="2200">
                <a:solidFill>
                  <a:srgbClr val="5F6368"/>
                </a:solidFill>
              </a:defRPr>
            </a:lvl5pPr>
            <a:lvl6pPr indent="-368300" lvl="5" marL="274320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Char char="■"/>
              <a:defRPr sz="2200">
                <a:solidFill>
                  <a:srgbClr val="5F6368"/>
                </a:solidFill>
              </a:defRPr>
            </a:lvl6pPr>
            <a:lvl7pPr indent="-368300" lvl="6" marL="320040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Char char="●"/>
              <a:defRPr sz="2200">
                <a:solidFill>
                  <a:srgbClr val="5F6368"/>
                </a:solidFill>
              </a:defRPr>
            </a:lvl7pPr>
            <a:lvl8pPr indent="-368300" lvl="7" marL="365760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Char char="○"/>
              <a:defRPr sz="2200">
                <a:solidFill>
                  <a:srgbClr val="5F6368"/>
                </a:solidFill>
              </a:defRPr>
            </a:lvl8pPr>
            <a:lvl9pPr indent="-368300" lvl="8" marL="411480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Char char="■"/>
              <a:defRPr sz="22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969" name="Google Shape;969;p107"/>
          <p:cNvSpPr txBox="1"/>
          <p:nvPr>
            <p:ph type="title"/>
          </p:nvPr>
        </p:nvSpPr>
        <p:spPr>
          <a:xfrm>
            <a:off x="689002" y="2731800"/>
            <a:ext cx="7729200" cy="828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107"/>
          <p:cNvSpPr txBox="1"/>
          <p:nvPr>
            <p:ph idx="2" type="body"/>
          </p:nvPr>
        </p:nvSpPr>
        <p:spPr>
          <a:xfrm>
            <a:off x="689002" y="9487250"/>
            <a:ext cx="8691600" cy="751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9pPr>
          </a:lstStyle>
          <a:p/>
        </p:txBody>
      </p:sp>
      <p:grpSp>
        <p:nvGrpSpPr>
          <p:cNvPr id="971" name="Google Shape;971;p107"/>
          <p:cNvGrpSpPr/>
          <p:nvPr/>
        </p:nvGrpSpPr>
        <p:grpSpPr>
          <a:xfrm>
            <a:off x="16938244" y="9607562"/>
            <a:ext cx="840982" cy="274019"/>
            <a:chOff x="0" y="0"/>
            <a:chExt cx="2077525" cy="676925"/>
          </a:xfrm>
        </p:grpSpPr>
        <p:sp>
          <p:nvSpPr>
            <p:cNvPr id="972" name="Google Shape;972;p107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107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107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107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107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07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Ads Cover Slide">
  <p:cSld name="CUSTOM_3"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9" name="Google Shape;979;p1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5150" y="639100"/>
            <a:ext cx="2344150" cy="47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Marketing Platform Cover Slide">
  <p:cSld name="CUSTOM_2_2">
    <p:bg>
      <p:bgPr>
        <a:solidFill>
          <a:srgbClr val="FFFFFF"/>
        </a:solidFill>
      </p:bgPr>
    </p:bg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Google Shape;981;p1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5150" y="639100"/>
            <a:ext cx="5313350" cy="47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Ad Manager Cover Slide">
  <p:cSld name="CUSTOM_2_2_1">
    <p:bg>
      <p:bgPr>
        <a:solidFill>
          <a:srgbClr val="FFFFFF"/>
        </a:solidFill>
      </p:bgPr>
    </p:bg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" name="Google Shape;983;p1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0722" y="490950"/>
            <a:ext cx="4082701" cy="6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2 1">
  <p:cSld name="TITLE_2_2_1_2">
    <p:bg>
      <p:bgPr>
        <a:solidFill>
          <a:srgbClr val="E1E8D7"/>
        </a:solidFill>
      </p:bgPr>
    </p:bg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11"/>
          <p:cNvSpPr txBox="1"/>
          <p:nvPr>
            <p:ph type="ctrTitle"/>
          </p:nvPr>
        </p:nvSpPr>
        <p:spPr>
          <a:xfrm>
            <a:off x="586816" y="2487168"/>
            <a:ext cx="16971000" cy="4091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SzPts val="19200"/>
              <a:buFont typeface="Google Sans Medium"/>
              <a:buNone/>
              <a:defRPr sz="192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9pPr>
          </a:lstStyle>
          <a:p/>
        </p:txBody>
      </p:sp>
      <p:sp>
        <p:nvSpPr>
          <p:cNvPr id="986" name="Google Shape;986;p111"/>
          <p:cNvSpPr txBox="1"/>
          <p:nvPr>
            <p:ph idx="1" type="subTitle"/>
          </p:nvPr>
        </p:nvSpPr>
        <p:spPr>
          <a:xfrm>
            <a:off x="586816" y="7040880"/>
            <a:ext cx="17041200" cy="1585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55624C"/>
              </a:buClr>
              <a:buSzPts val="6800"/>
              <a:buFont typeface="Google Sans"/>
              <a:buNone/>
              <a:defRPr sz="6800">
                <a:solidFill>
                  <a:srgbClr val="55624C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87" name="Google Shape;987;p111"/>
          <p:cNvSpPr txBox="1"/>
          <p:nvPr>
            <p:ph idx="2" type="subTitle"/>
          </p:nvPr>
        </p:nvSpPr>
        <p:spPr>
          <a:xfrm>
            <a:off x="585204" y="9162050"/>
            <a:ext cx="3277800" cy="71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2pPr>
            <a:lvl3pPr lvl="2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3pPr>
            <a:lvl4pPr lvl="3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4pPr>
            <a:lvl5pPr lvl="4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5pPr>
            <a:lvl6pPr lvl="5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6pPr>
            <a:lvl7pPr lvl="6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7pPr>
            <a:lvl8pPr lvl="7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8pPr>
            <a:lvl9pPr lvl="8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88" name="Google Shape;988;p111"/>
          <p:cNvSpPr txBox="1"/>
          <p:nvPr>
            <p:ph idx="3" type="subTitle"/>
          </p:nvPr>
        </p:nvSpPr>
        <p:spPr>
          <a:xfrm>
            <a:off x="4472004" y="9162050"/>
            <a:ext cx="3277800" cy="71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2pPr>
            <a:lvl3pPr lvl="2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3pPr>
            <a:lvl4pPr lvl="3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4pPr>
            <a:lvl5pPr lvl="4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5pPr>
            <a:lvl6pPr lvl="5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6pPr>
            <a:lvl7pPr lvl="6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7pPr>
            <a:lvl8pPr lvl="7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8pPr>
            <a:lvl9pPr lvl="8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89" name="Google Shape;989;p111"/>
          <p:cNvSpPr txBox="1"/>
          <p:nvPr>
            <p:ph idx="4" type="subTitle"/>
          </p:nvPr>
        </p:nvSpPr>
        <p:spPr>
          <a:xfrm>
            <a:off x="8358804" y="9162050"/>
            <a:ext cx="3277800" cy="71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2pPr>
            <a:lvl3pPr lvl="2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3pPr>
            <a:lvl4pPr lvl="3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4pPr>
            <a:lvl5pPr lvl="4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5pPr>
            <a:lvl6pPr lvl="5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6pPr>
            <a:lvl7pPr lvl="6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7pPr>
            <a:lvl8pPr lvl="7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8pPr>
            <a:lvl9pPr lvl="8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90" name="Google Shape;990;p111"/>
          <p:cNvSpPr txBox="1"/>
          <p:nvPr>
            <p:ph idx="5" type="subTitle"/>
          </p:nvPr>
        </p:nvSpPr>
        <p:spPr>
          <a:xfrm>
            <a:off x="12245604" y="9162050"/>
            <a:ext cx="3277800" cy="71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2pPr>
            <a:lvl3pPr lvl="2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3pPr>
            <a:lvl4pPr lvl="3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4pPr>
            <a:lvl5pPr lvl="4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5pPr>
            <a:lvl6pPr lvl="5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6pPr>
            <a:lvl7pPr lvl="6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7pPr>
            <a:lvl8pPr lvl="7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8pPr>
            <a:lvl9pPr lvl="8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864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Yellow">
  <p:cSld name="TITLE_2_1_2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2"/>
          <p:cNvSpPr/>
          <p:nvPr/>
        </p:nvSpPr>
        <p:spPr>
          <a:xfrm>
            <a:off x="9108600" y="0"/>
            <a:ext cx="9179400" cy="102870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2"/>
          <p:cNvSpPr txBox="1"/>
          <p:nvPr/>
        </p:nvSpPr>
        <p:spPr>
          <a:xfrm>
            <a:off x="15869400" y="437550"/>
            <a:ext cx="2418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12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2"/>
          <p:cNvSpPr/>
          <p:nvPr/>
        </p:nvSpPr>
        <p:spPr>
          <a:xfrm>
            <a:off x="-44936" y="470730"/>
            <a:ext cx="115800" cy="93456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5" name="Google Shape;105;p12"/>
          <p:cNvSpPr txBox="1"/>
          <p:nvPr>
            <p:ph idx="1" type="body"/>
          </p:nvPr>
        </p:nvSpPr>
        <p:spPr>
          <a:xfrm>
            <a:off x="689002" y="4351800"/>
            <a:ext cx="5953200" cy="4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4290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6830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6830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6830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6830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830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830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830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type="title"/>
          </p:nvPr>
        </p:nvSpPr>
        <p:spPr>
          <a:xfrm>
            <a:off x="689002" y="2731800"/>
            <a:ext cx="77292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48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689002" y="9487250"/>
            <a:ext cx="8691600" cy="7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108" name="Google Shape;108;p12"/>
          <p:cNvGrpSpPr/>
          <p:nvPr/>
        </p:nvGrpSpPr>
        <p:grpSpPr>
          <a:xfrm>
            <a:off x="16938244" y="9607562"/>
            <a:ext cx="840982" cy="274019"/>
            <a:chOff x="0" y="0"/>
            <a:chExt cx="2077525" cy="676925"/>
          </a:xfrm>
        </p:grpSpPr>
        <p:sp>
          <p:nvSpPr>
            <p:cNvPr id="109" name="Google Shape;109;p12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2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2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2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2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2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type="blank">
  <p:cSld name="BLANK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12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buNone/>
              <a:defRPr sz="2800"/>
            </a:lvl1pPr>
            <a:lvl2pPr lvl="1">
              <a:buNone/>
              <a:defRPr sz="2800"/>
            </a:lvl2pPr>
            <a:lvl3pPr lvl="2">
              <a:buNone/>
              <a:defRPr sz="2800"/>
            </a:lvl3pPr>
            <a:lvl4pPr lvl="3">
              <a:buNone/>
              <a:defRPr sz="2800"/>
            </a:lvl4pPr>
            <a:lvl5pPr lvl="4">
              <a:buNone/>
              <a:defRPr sz="2800"/>
            </a:lvl5pPr>
            <a:lvl6pPr lvl="5">
              <a:buNone/>
              <a:defRPr sz="2800"/>
            </a:lvl6pPr>
            <a:lvl7pPr lvl="6">
              <a:buNone/>
              <a:defRPr sz="2800"/>
            </a:lvl7pPr>
            <a:lvl8pPr lvl="7">
              <a:buNone/>
              <a:defRPr sz="2800"/>
            </a:lvl8pPr>
            <a:lvl9pPr lvl="8">
              <a:buNone/>
              <a:defRPr sz="28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13"/>
          <p:cNvSpPr txBox="1"/>
          <p:nvPr>
            <p:ph type="title"/>
          </p:nvPr>
        </p:nvSpPr>
        <p:spPr>
          <a:xfrm>
            <a:off x="361800" y="893800"/>
            <a:ext cx="175644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Font typeface="Google Sans"/>
              <a:buNone/>
              <a:defRPr sz="7200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9pPr>
          </a:lstStyle>
          <a:p/>
        </p:txBody>
      </p:sp>
      <p:sp>
        <p:nvSpPr>
          <p:cNvPr id="995" name="Google Shape;995;p113"/>
          <p:cNvSpPr txBox="1"/>
          <p:nvPr>
            <p:ph idx="1" type="body"/>
          </p:nvPr>
        </p:nvSpPr>
        <p:spPr>
          <a:xfrm>
            <a:off x="361800" y="2287400"/>
            <a:ext cx="175644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42900" lvl="0" marL="457200">
              <a:spcBef>
                <a:spcPts val="4400"/>
              </a:spcBef>
              <a:spcAft>
                <a:spcPts val="0"/>
              </a:spcAft>
              <a:buSzPts val="1800"/>
              <a:buFont typeface="Google Sans"/>
              <a:buChar char="•"/>
              <a:defRPr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>
              <a:spcBef>
                <a:spcPts val="4400"/>
              </a:spcBef>
              <a:spcAft>
                <a:spcPts val="0"/>
              </a:spcAft>
              <a:buSzPts val="1800"/>
              <a:buFont typeface="Google Sans"/>
              <a:buChar char="•"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>
              <a:spcBef>
                <a:spcPts val="4400"/>
              </a:spcBef>
              <a:spcAft>
                <a:spcPts val="0"/>
              </a:spcAft>
              <a:buSzPts val="1800"/>
              <a:buFont typeface="Google Sans"/>
              <a:buChar char="•"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>
              <a:spcBef>
                <a:spcPts val="4400"/>
              </a:spcBef>
              <a:spcAft>
                <a:spcPts val="0"/>
              </a:spcAft>
              <a:buSzPts val="1800"/>
              <a:buFont typeface="Google Sans"/>
              <a:buChar char="•"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>
              <a:spcBef>
                <a:spcPts val="4400"/>
              </a:spcBef>
              <a:spcAft>
                <a:spcPts val="0"/>
              </a:spcAft>
              <a:buSzPts val="1800"/>
              <a:buFont typeface="Google Sans"/>
              <a:buChar char="•"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>
              <a:spcBef>
                <a:spcPts val="4400"/>
              </a:spcBef>
              <a:spcAft>
                <a:spcPts val="0"/>
              </a:spcAft>
              <a:buSzPts val="1800"/>
              <a:buFont typeface="Google Sans"/>
              <a:buChar char="•"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>
              <a:spcBef>
                <a:spcPts val="4400"/>
              </a:spcBef>
              <a:spcAft>
                <a:spcPts val="0"/>
              </a:spcAft>
              <a:buSzPts val="1800"/>
              <a:buFont typeface="Google Sans"/>
              <a:buChar char="•"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>
              <a:spcBef>
                <a:spcPts val="4400"/>
              </a:spcBef>
              <a:spcAft>
                <a:spcPts val="0"/>
              </a:spcAft>
              <a:buSzPts val="1800"/>
              <a:buFont typeface="Google Sans"/>
              <a:buChar char="•"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>
              <a:spcBef>
                <a:spcPts val="4400"/>
              </a:spcBef>
              <a:spcAft>
                <a:spcPts val="0"/>
              </a:spcAft>
              <a:buSzPts val="1800"/>
              <a:buFont typeface="Google Sans"/>
              <a:buChar char="•"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996" name="Google Shape;996;p113"/>
          <p:cNvSpPr txBox="1"/>
          <p:nvPr>
            <p:ph idx="12" type="sldNum"/>
          </p:nvPr>
        </p:nvSpPr>
        <p:spPr>
          <a:xfrm>
            <a:off x="16765800" y="9548753"/>
            <a:ext cx="12258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 </a:t>
            </a:r>
            <a:fld id="{00000000-1234-1234-1234-123412341234}" type="slidenum">
              <a:rPr lang="en"/>
              <a:t>‹#›</a:t>
            </a:fld>
            <a:endParaRPr sz="2800">
              <a:solidFill>
                <a:srgbClr val="9AA0A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113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14595041" y="1081477"/>
            <a:ext cx="2613101" cy="38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Opt 1">
  <p:cSld name="TITLE_AND_BODY_1">
    <p:bg>
      <p:bgPr>
        <a:solidFill>
          <a:srgbClr val="FFFFFF"/>
        </a:solidFill>
      </p:bgPr>
    </p:bg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114"/>
          <p:cNvSpPr txBox="1"/>
          <p:nvPr>
            <p:ph type="title"/>
          </p:nvPr>
        </p:nvSpPr>
        <p:spPr>
          <a:xfrm>
            <a:off x="835350" y="683751"/>
            <a:ext cx="15836400" cy="98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64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0" name="Google Shape;1000;p114"/>
          <p:cNvSpPr txBox="1"/>
          <p:nvPr>
            <p:ph idx="1" type="subTitle"/>
          </p:nvPr>
        </p:nvSpPr>
        <p:spPr>
          <a:xfrm>
            <a:off x="835342" y="2128782"/>
            <a:ext cx="15836400" cy="7126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lnSpc>
                <a:spcPct val="115000"/>
              </a:lnSpc>
              <a:spcBef>
                <a:spcPts val="4400"/>
              </a:spcBef>
              <a:spcAft>
                <a:spcPts val="0"/>
              </a:spcAft>
              <a:buNone/>
              <a:defRPr sz="1800">
                <a:solidFill>
                  <a:srgbClr val="60636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44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44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44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44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44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44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44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44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001" name="Google Shape;1001;p114"/>
          <p:cNvSpPr txBox="1"/>
          <p:nvPr>
            <p:ph idx="12" type="sldNum"/>
          </p:nvPr>
        </p:nvSpPr>
        <p:spPr>
          <a:xfrm>
            <a:off x="16765800" y="9548753"/>
            <a:ext cx="12258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 </a:t>
            </a:r>
            <a:fld id="{00000000-1234-1234-1234-123412341234}" type="slidenum">
              <a:rPr lang="en"/>
              <a:t>‹#›</a:t>
            </a:fld>
            <a:endParaRPr sz="2800">
              <a:solidFill>
                <a:srgbClr val="9AA0A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2" name="Google Shape;1002;p114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14595041" y="1081477"/>
            <a:ext cx="2613101" cy="38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Color Block">
  <p:cSld name="TITLE_3_2"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15"/>
          <p:cNvSpPr/>
          <p:nvPr/>
        </p:nvSpPr>
        <p:spPr>
          <a:xfrm>
            <a:off x="7162700" y="0"/>
            <a:ext cx="11125200" cy="10287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5" name="Google Shape;1005;p115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14595041" y="9158677"/>
            <a:ext cx="2613101" cy="38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115"/>
          <p:cNvSpPr txBox="1"/>
          <p:nvPr>
            <p:ph idx="1" type="subTitle"/>
          </p:nvPr>
        </p:nvSpPr>
        <p:spPr>
          <a:xfrm>
            <a:off x="8176450" y="1780500"/>
            <a:ext cx="8574600" cy="663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44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07" name="Google Shape;1007;p115"/>
          <p:cNvSpPr txBox="1"/>
          <p:nvPr>
            <p:ph type="title"/>
          </p:nvPr>
        </p:nvSpPr>
        <p:spPr>
          <a:xfrm>
            <a:off x="1264197" y="3918300"/>
            <a:ext cx="3988800" cy="1307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8" name="Google Shape;1008;p115"/>
          <p:cNvSpPr txBox="1"/>
          <p:nvPr>
            <p:ph idx="2" type="subTitle"/>
          </p:nvPr>
        </p:nvSpPr>
        <p:spPr>
          <a:xfrm>
            <a:off x="8176450" y="3073437"/>
            <a:ext cx="8574600" cy="663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44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09" name="Google Shape;1009;p115"/>
          <p:cNvSpPr txBox="1"/>
          <p:nvPr>
            <p:ph idx="3" type="subTitle"/>
          </p:nvPr>
        </p:nvSpPr>
        <p:spPr>
          <a:xfrm>
            <a:off x="8176450" y="4366387"/>
            <a:ext cx="8574600" cy="663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44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10" name="Google Shape;1010;p115"/>
          <p:cNvSpPr txBox="1"/>
          <p:nvPr>
            <p:ph idx="4" type="subTitle"/>
          </p:nvPr>
        </p:nvSpPr>
        <p:spPr>
          <a:xfrm>
            <a:off x="8176450" y="5659337"/>
            <a:ext cx="8574600" cy="663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44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11" name="Google Shape;1011;p115"/>
          <p:cNvSpPr txBox="1"/>
          <p:nvPr>
            <p:ph idx="5" type="subTitle"/>
          </p:nvPr>
        </p:nvSpPr>
        <p:spPr>
          <a:xfrm>
            <a:off x="8176450" y="6818750"/>
            <a:ext cx="8574600" cy="663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44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12" name="Google Shape;1012;p115"/>
          <p:cNvSpPr txBox="1"/>
          <p:nvPr>
            <p:ph idx="6" type="subTitle"/>
          </p:nvPr>
        </p:nvSpPr>
        <p:spPr>
          <a:xfrm>
            <a:off x="9144000" y="1668250"/>
            <a:ext cx="8469000" cy="1091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440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13" name="Google Shape;1013;p115"/>
          <p:cNvSpPr txBox="1"/>
          <p:nvPr>
            <p:ph idx="7" type="subTitle"/>
          </p:nvPr>
        </p:nvSpPr>
        <p:spPr>
          <a:xfrm>
            <a:off x="9144000" y="2979909"/>
            <a:ext cx="8469000" cy="102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440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14" name="Google Shape;1014;p115"/>
          <p:cNvSpPr txBox="1"/>
          <p:nvPr>
            <p:ph idx="8" type="subTitle"/>
          </p:nvPr>
        </p:nvSpPr>
        <p:spPr>
          <a:xfrm>
            <a:off x="9144000" y="4235054"/>
            <a:ext cx="8469000" cy="102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440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15" name="Google Shape;1015;p115"/>
          <p:cNvSpPr txBox="1"/>
          <p:nvPr>
            <p:ph idx="9" type="subTitle"/>
          </p:nvPr>
        </p:nvSpPr>
        <p:spPr>
          <a:xfrm>
            <a:off x="9144000" y="5509455"/>
            <a:ext cx="8469000" cy="102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440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16" name="Google Shape;1016;p115"/>
          <p:cNvSpPr txBox="1"/>
          <p:nvPr>
            <p:ph idx="13" type="subTitle"/>
          </p:nvPr>
        </p:nvSpPr>
        <p:spPr>
          <a:xfrm>
            <a:off x="9144000" y="6783650"/>
            <a:ext cx="8469000" cy="102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440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4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40">
          <p15:clr>
            <a:srgbClr val="CCCCCC"/>
          </p15:clr>
        </p15:guide>
        <p15:guide id="2" pos="5760">
          <p15:clr>
            <a:srgbClr val="CCCCCC"/>
          </p15:clr>
        </p15:guide>
        <p15:guide id="3" orient="horz" pos="4032">
          <p15:clr>
            <a:srgbClr val="4285F4"/>
          </p15:clr>
        </p15:guide>
        <p15:guide id="4" pos="614">
          <p15:clr>
            <a:srgbClr val="4285F4"/>
          </p15:clr>
        </p15:guide>
        <p15:guide id="5" orient="horz" pos="3888">
          <p15:clr>
            <a:srgbClr val="4285F4"/>
          </p15:clr>
        </p15:guide>
        <p15:guide id="6" orient="horz" pos="3564">
          <p15:clr>
            <a:srgbClr val="4285F4"/>
          </p15:clr>
        </p15:guide>
        <p15:guide id="7" orient="horz" pos="2880">
          <p15:clr>
            <a:srgbClr val="4285F4"/>
          </p15:clr>
        </p15:guide>
        <p15:guide id="8" orient="horz" pos="2448">
          <p15:clr>
            <a:srgbClr val="4285F4"/>
          </p15:clr>
        </p15:guide>
        <p15:guide id="9" pos="344">
          <p15:clr>
            <a:srgbClr val="4285F4"/>
          </p15:clr>
        </p15:guide>
        <p15:guide id="10" pos="242">
          <p15:clr>
            <a:srgbClr val="4285F4"/>
          </p15:clr>
        </p15:guide>
        <p15:guide id="11" orient="horz" pos="5606">
          <p15:clr>
            <a:srgbClr val="4285F4"/>
          </p15:clr>
        </p15:guide>
        <p15:guide id="12" orient="horz" pos="5801">
          <p15:clr>
            <a:srgbClr val="4285F4"/>
          </p15:clr>
        </p15:guide>
        <p15:guide id="13" orient="horz" pos="511">
          <p15:clr>
            <a:srgbClr val="FF0000"/>
          </p15:clr>
        </p15:guide>
        <p15:guide id="14" orient="horz" pos="5969">
          <p15:clr>
            <a:srgbClr val="FF0000"/>
          </p15:clr>
        </p15:guide>
        <p15:guide id="15" pos="497">
          <p15:clr>
            <a:srgbClr val="FF0000"/>
          </p15:clr>
        </p15:guide>
        <p15:guide id="16" pos="11006">
          <p15:clr>
            <a:srgbClr val="FF0000"/>
          </p15:clr>
        </p15:guide>
        <p15:guide id="17" pos="1375">
          <p15:clr>
            <a:srgbClr val="4285F4"/>
          </p15:clr>
        </p15:guide>
        <p15:guide id="18" pos="6582">
          <p15:clr>
            <a:srgbClr val="4285F4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Left">
  <p:cSld name="TITLE_3_1_1_1_2"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16"/>
          <p:cNvSpPr txBox="1"/>
          <p:nvPr>
            <p:ph type="title"/>
          </p:nvPr>
        </p:nvSpPr>
        <p:spPr>
          <a:xfrm>
            <a:off x="687750" y="275950"/>
            <a:ext cx="16520400" cy="1231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19" name="Google Shape;1019;p116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179091" y="9829177"/>
            <a:ext cx="2613101" cy="38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240">
          <p15:clr>
            <a:srgbClr val="CCCCCC"/>
          </p15:clr>
        </p15:guide>
        <p15:guide id="2" pos="5760">
          <p15:clr>
            <a:srgbClr val="CCCCCC"/>
          </p15:clr>
        </p15:guide>
        <p15:guide id="3" orient="horz" pos="4032">
          <p15:clr>
            <a:srgbClr val="4285F4"/>
          </p15:clr>
        </p15:guide>
        <p15:guide id="4" pos="614">
          <p15:clr>
            <a:srgbClr val="4285F4"/>
          </p15:clr>
        </p15:guide>
        <p15:guide id="5" orient="horz" pos="3888">
          <p15:clr>
            <a:srgbClr val="4285F4"/>
          </p15:clr>
        </p15:guide>
        <p15:guide id="6" orient="horz" pos="3564">
          <p15:clr>
            <a:srgbClr val="4285F4"/>
          </p15:clr>
        </p15:guide>
        <p15:guide id="7" orient="horz" pos="2880">
          <p15:clr>
            <a:srgbClr val="4285F4"/>
          </p15:clr>
        </p15:guide>
        <p15:guide id="8" orient="horz" pos="2448">
          <p15:clr>
            <a:srgbClr val="4285F4"/>
          </p15:clr>
        </p15:guide>
        <p15:guide id="9" pos="344">
          <p15:clr>
            <a:srgbClr val="4285F4"/>
          </p15:clr>
        </p15:guide>
        <p15:guide id="10" pos="242">
          <p15:clr>
            <a:srgbClr val="4285F4"/>
          </p15:clr>
        </p15:guide>
        <p15:guide id="11" orient="horz" pos="5606">
          <p15:clr>
            <a:srgbClr val="4285F4"/>
          </p15:clr>
        </p15:guide>
        <p15:guide id="12" orient="horz" pos="5801">
          <p15:clr>
            <a:srgbClr val="4285F4"/>
          </p15:clr>
        </p15:guide>
        <p15:guide id="13" orient="horz" pos="511">
          <p15:clr>
            <a:srgbClr val="FF0000"/>
          </p15:clr>
        </p15:guide>
        <p15:guide id="14" orient="horz" pos="5969">
          <p15:clr>
            <a:srgbClr val="FF0000"/>
          </p15:clr>
        </p15:guide>
        <p15:guide id="15" pos="497">
          <p15:clr>
            <a:srgbClr val="FF0000"/>
          </p15:clr>
        </p15:guide>
        <p15:guide id="16" pos="11006">
          <p15:clr>
            <a:srgbClr val="FF0000"/>
          </p15:clr>
        </p15:guide>
        <p15:guide id="17" pos="1375">
          <p15:clr>
            <a:srgbClr val="4285F4"/>
          </p15:clr>
        </p15:guide>
        <p15:guide id="18" pos="6582">
          <p15:clr>
            <a:srgbClr val="4285F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ore Green">
  <p:cSld name="CUSTOM_1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"/>
          <p:cNvSpPr/>
          <p:nvPr/>
        </p:nvSpPr>
        <p:spPr>
          <a:xfrm>
            <a:off x="100" y="0"/>
            <a:ext cx="18288000" cy="9048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7" name="Google Shape;117;p13"/>
          <p:cNvSpPr txBox="1"/>
          <p:nvPr>
            <p:ph type="title"/>
          </p:nvPr>
        </p:nvSpPr>
        <p:spPr>
          <a:xfrm>
            <a:off x="1924376" y="4097576"/>
            <a:ext cx="15754200" cy="17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Google Sans"/>
              <a:buNone/>
              <a:defRPr b="0" i="0" sz="72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18" name="Google Shape;118;p13"/>
          <p:cNvSpPr txBox="1"/>
          <p:nvPr/>
        </p:nvSpPr>
        <p:spPr>
          <a:xfrm>
            <a:off x="15866700" y="428472"/>
            <a:ext cx="2418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1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9" name="Google Shape;119;p13"/>
          <p:cNvCxnSpPr/>
          <p:nvPr/>
        </p:nvCxnSpPr>
        <p:spPr>
          <a:xfrm rot="10800000">
            <a:off x="852608" y="2952316"/>
            <a:ext cx="0" cy="3739800"/>
          </a:xfrm>
          <a:prstGeom prst="straightConnector1">
            <a:avLst/>
          </a:prstGeom>
          <a:noFill/>
          <a:ln cap="flat" cmpd="sng" w="508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20" name="Google Shape;12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931406" y="9599017"/>
            <a:ext cx="877824" cy="286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Green">
  <p:cSld name="TITLE_2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4"/>
          <p:cNvSpPr/>
          <p:nvPr/>
        </p:nvSpPr>
        <p:spPr>
          <a:xfrm>
            <a:off x="852600" y="985950"/>
            <a:ext cx="155940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3" name="Google Shape;123;p14"/>
          <p:cNvSpPr txBox="1"/>
          <p:nvPr/>
        </p:nvSpPr>
        <p:spPr>
          <a:xfrm>
            <a:off x="15869400" y="437550"/>
            <a:ext cx="2418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12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14"/>
          <p:cNvSpPr/>
          <p:nvPr/>
        </p:nvSpPr>
        <p:spPr>
          <a:xfrm>
            <a:off x="-44936" y="470730"/>
            <a:ext cx="115800" cy="93456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25" name="Google Shape;125;p14"/>
          <p:cNvGrpSpPr/>
          <p:nvPr/>
        </p:nvGrpSpPr>
        <p:grpSpPr>
          <a:xfrm>
            <a:off x="16938244" y="9607562"/>
            <a:ext cx="840982" cy="274019"/>
            <a:chOff x="0" y="0"/>
            <a:chExt cx="2077525" cy="676925"/>
          </a:xfrm>
        </p:grpSpPr>
        <p:sp>
          <p:nvSpPr>
            <p:cNvPr id="126" name="Google Shape;126;p14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ore Red">
  <p:cSld name="CUSTOM_1_1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5"/>
          <p:cNvSpPr/>
          <p:nvPr/>
        </p:nvSpPr>
        <p:spPr>
          <a:xfrm>
            <a:off x="100" y="0"/>
            <a:ext cx="18288000" cy="9048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4" name="Google Shape;134;p15"/>
          <p:cNvSpPr txBox="1"/>
          <p:nvPr>
            <p:ph type="title"/>
          </p:nvPr>
        </p:nvSpPr>
        <p:spPr>
          <a:xfrm>
            <a:off x="1924376" y="4097576"/>
            <a:ext cx="15754200" cy="17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Google Sans"/>
              <a:buNone/>
              <a:defRPr b="0" i="0" sz="72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35" name="Google Shape;135;p15"/>
          <p:cNvSpPr txBox="1"/>
          <p:nvPr/>
        </p:nvSpPr>
        <p:spPr>
          <a:xfrm>
            <a:off x="15866700" y="428472"/>
            <a:ext cx="2418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1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6" name="Google Shape;136;p15"/>
          <p:cNvCxnSpPr/>
          <p:nvPr/>
        </p:nvCxnSpPr>
        <p:spPr>
          <a:xfrm rot="10800000">
            <a:off x="852608" y="2952316"/>
            <a:ext cx="0" cy="3739800"/>
          </a:xfrm>
          <a:prstGeom prst="straightConnector1">
            <a:avLst/>
          </a:prstGeom>
          <a:noFill/>
          <a:ln cap="flat" cmpd="sng" w="508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37" name="Google Shape;13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931406" y="9599017"/>
            <a:ext cx="877824" cy="286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Red">
  <p:cSld name="TITLE_2_1_1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6"/>
          <p:cNvSpPr/>
          <p:nvPr/>
        </p:nvSpPr>
        <p:spPr>
          <a:xfrm>
            <a:off x="852600" y="985950"/>
            <a:ext cx="155940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0" name="Google Shape;140;p16"/>
          <p:cNvSpPr txBox="1"/>
          <p:nvPr/>
        </p:nvSpPr>
        <p:spPr>
          <a:xfrm>
            <a:off x="15869400" y="437550"/>
            <a:ext cx="2418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12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/>
          <p:nvPr/>
        </p:nvSpPr>
        <p:spPr>
          <a:xfrm>
            <a:off x="-44936" y="470730"/>
            <a:ext cx="115800" cy="93456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42" name="Google Shape;142;p16"/>
          <p:cNvGrpSpPr/>
          <p:nvPr/>
        </p:nvGrpSpPr>
        <p:grpSpPr>
          <a:xfrm>
            <a:off x="16938244" y="9607562"/>
            <a:ext cx="840982" cy="274019"/>
            <a:chOff x="0" y="0"/>
            <a:chExt cx="2077525" cy="676925"/>
          </a:xfrm>
        </p:grpSpPr>
        <p:sp>
          <p:nvSpPr>
            <p:cNvPr id="143" name="Google Shape;143;p16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Blue">
  <p:cSld name="TITLE_2_2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/>
          <p:nvPr>
            <p:ph idx="1" type="body"/>
          </p:nvPr>
        </p:nvSpPr>
        <p:spPr>
          <a:xfrm>
            <a:off x="689002" y="4351800"/>
            <a:ext cx="5953200" cy="4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683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683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683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683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83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83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83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1" name="Google Shape;151;p17"/>
          <p:cNvSpPr txBox="1"/>
          <p:nvPr>
            <p:ph type="title"/>
          </p:nvPr>
        </p:nvSpPr>
        <p:spPr>
          <a:xfrm>
            <a:off x="689002" y="2731800"/>
            <a:ext cx="77292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48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2" name="Google Shape;152;p17"/>
          <p:cNvSpPr/>
          <p:nvPr/>
        </p:nvSpPr>
        <p:spPr>
          <a:xfrm>
            <a:off x="9108600" y="0"/>
            <a:ext cx="9179400" cy="102870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7"/>
          <p:cNvSpPr txBox="1"/>
          <p:nvPr/>
        </p:nvSpPr>
        <p:spPr>
          <a:xfrm>
            <a:off x="15869400" y="437550"/>
            <a:ext cx="2418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12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17"/>
          <p:cNvSpPr/>
          <p:nvPr/>
        </p:nvSpPr>
        <p:spPr>
          <a:xfrm>
            <a:off x="-44936" y="470730"/>
            <a:ext cx="115800" cy="93456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5" name="Google Shape;155;p17"/>
          <p:cNvSpPr txBox="1"/>
          <p:nvPr>
            <p:ph idx="2" type="body"/>
          </p:nvPr>
        </p:nvSpPr>
        <p:spPr>
          <a:xfrm>
            <a:off x="689002" y="9487250"/>
            <a:ext cx="8691600" cy="7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156" name="Google Shape;156;p17"/>
          <p:cNvGrpSpPr/>
          <p:nvPr/>
        </p:nvGrpSpPr>
        <p:grpSpPr>
          <a:xfrm>
            <a:off x="16938244" y="9607562"/>
            <a:ext cx="840982" cy="274019"/>
            <a:chOff x="0" y="0"/>
            <a:chExt cx="2077525" cy="676925"/>
          </a:xfrm>
        </p:grpSpPr>
        <p:sp>
          <p:nvSpPr>
            <p:cNvPr id="157" name="Google Shape;157;p17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7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Green">
  <p:cSld name="TITLE_2_1_1_2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/>
          <p:nvPr/>
        </p:nvSpPr>
        <p:spPr>
          <a:xfrm>
            <a:off x="9108600" y="0"/>
            <a:ext cx="9179400" cy="102870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8"/>
          <p:cNvSpPr txBox="1"/>
          <p:nvPr/>
        </p:nvSpPr>
        <p:spPr>
          <a:xfrm>
            <a:off x="15869400" y="437550"/>
            <a:ext cx="2418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12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18"/>
          <p:cNvSpPr/>
          <p:nvPr/>
        </p:nvSpPr>
        <p:spPr>
          <a:xfrm>
            <a:off x="-44936" y="470730"/>
            <a:ext cx="115800" cy="93456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7" name="Google Shape;167;p18"/>
          <p:cNvSpPr txBox="1"/>
          <p:nvPr>
            <p:ph idx="1" type="body"/>
          </p:nvPr>
        </p:nvSpPr>
        <p:spPr>
          <a:xfrm>
            <a:off x="689002" y="4351800"/>
            <a:ext cx="5953200" cy="4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4290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6830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6830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6830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6830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830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830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830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8" name="Google Shape;168;p18"/>
          <p:cNvSpPr txBox="1"/>
          <p:nvPr>
            <p:ph type="title"/>
          </p:nvPr>
        </p:nvSpPr>
        <p:spPr>
          <a:xfrm>
            <a:off x="689002" y="2731800"/>
            <a:ext cx="77292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48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69" name="Google Shape;169;p18"/>
          <p:cNvSpPr txBox="1"/>
          <p:nvPr>
            <p:ph idx="2" type="body"/>
          </p:nvPr>
        </p:nvSpPr>
        <p:spPr>
          <a:xfrm>
            <a:off x="689002" y="9487250"/>
            <a:ext cx="8691600" cy="7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170" name="Google Shape;170;p18"/>
          <p:cNvGrpSpPr/>
          <p:nvPr/>
        </p:nvGrpSpPr>
        <p:grpSpPr>
          <a:xfrm>
            <a:off x="16938244" y="9607562"/>
            <a:ext cx="840982" cy="274019"/>
            <a:chOff x="0" y="0"/>
            <a:chExt cx="2077525" cy="676925"/>
          </a:xfrm>
        </p:grpSpPr>
        <p:sp>
          <p:nvSpPr>
            <p:cNvPr id="171" name="Google Shape;171;p18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8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8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8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Red">
  <p:cSld name="TITLE_2_1_1_1_1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/>
          <p:nvPr/>
        </p:nvSpPr>
        <p:spPr>
          <a:xfrm>
            <a:off x="9108600" y="0"/>
            <a:ext cx="9179400" cy="102870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9"/>
          <p:cNvSpPr txBox="1"/>
          <p:nvPr/>
        </p:nvSpPr>
        <p:spPr>
          <a:xfrm>
            <a:off x="15869400" y="437550"/>
            <a:ext cx="2418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12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19"/>
          <p:cNvSpPr/>
          <p:nvPr/>
        </p:nvSpPr>
        <p:spPr>
          <a:xfrm>
            <a:off x="-44936" y="470730"/>
            <a:ext cx="115800" cy="93456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1" name="Google Shape;181;p19"/>
          <p:cNvSpPr txBox="1"/>
          <p:nvPr>
            <p:ph idx="1" type="body"/>
          </p:nvPr>
        </p:nvSpPr>
        <p:spPr>
          <a:xfrm>
            <a:off x="689002" y="4351800"/>
            <a:ext cx="5953200" cy="4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4290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6830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6830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6830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6830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830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830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830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689002" y="2731800"/>
            <a:ext cx="77292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48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83" name="Google Shape;183;p19"/>
          <p:cNvSpPr txBox="1"/>
          <p:nvPr>
            <p:ph idx="2" type="body"/>
          </p:nvPr>
        </p:nvSpPr>
        <p:spPr>
          <a:xfrm>
            <a:off x="689002" y="9487250"/>
            <a:ext cx="8691600" cy="7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184" name="Google Shape;184;p19"/>
          <p:cNvGrpSpPr/>
          <p:nvPr/>
        </p:nvGrpSpPr>
        <p:grpSpPr>
          <a:xfrm>
            <a:off x="16938244" y="9607562"/>
            <a:ext cx="840982" cy="274019"/>
            <a:chOff x="0" y="0"/>
            <a:chExt cx="2077525" cy="676925"/>
          </a:xfrm>
        </p:grpSpPr>
        <p:sp>
          <p:nvSpPr>
            <p:cNvPr id="185" name="Google Shape;185;p19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9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9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9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Dark Blue 900">
  <p:cSld name="CUSTOM_1_1_1_1_1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/>
          <p:nvPr/>
        </p:nvSpPr>
        <p:spPr>
          <a:xfrm>
            <a:off x="100" y="0"/>
            <a:ext cx="18288000" cy="9048000"/>
          </a:xfrm>
          <a:prstGeom prst="rect">
            <a:avLst/>
          </a:prstGeom>
          <a:solidFill>
            <a:srgbClr val="185ABC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3" name="Google Shape;193;p20"/>
          <p:cNvSpPr txBox="1"/>
          <p:nvPr>
            <p:ph type="title"/>
          </p:nvPr>
        </p:nvSpPr>
        <p:spPr>
          <a:xfrm>
            <a:off x="1924376" y="4097576"/>
            <a:ext cx="15754200" cy="17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Google Sans"/>
              <a:buNone/>
              <a:defRPr b="0" i="0" sz="72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94" name="Google Shape;194;p20"/>
          <p:cNvSpPr txBox="1"/>
          <p:nvPr/>
        </p:nvSpPr>
        <p:spPr>
          <a:xfrm>
            <a:off x="15866700" y="428472"/>
            <a:ext cx="2418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1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5" name="Google Shape;195;p20"/>
          <p:cNvCxnSpPr/>
          <p:nvPr/>
        </p:nvCxnSpPr>
        <p:spPr>
          <a:xfrm rot="10800000">
            <a:off x="852608" y="2952316"/>
            <a:ext cx="0" cy="3739800"/>
          </a:xfrm>
          <a:prstGeom prst="straightConnector1">
            <a:avLst/>
          </a:prstGeom>
          <a:noFill/>
          <a:ln cap="flat" cmpd="sng" w="508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96" name="Google Shape;196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931406" y="9599017"/>
            <a:ext cx="877824" cy="286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689002" y="528750"/>
            <a:ext cx="155940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48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cxnSp>
        <p:nvCxnSpPr>
          <p:cNvPr id="23" name="Google Shape;23;p3"/>
          <p:cNvCxnSpPr/>
          <p:nvPr/>
        </p:nvCxnSpPr>
        <p:spPr>
          <a:xfrm rot="10800000">
            <a:off x="1118508" y="2854716"/>
            <a:ext cx="0" cy="3739800"/>
          </a:xfrm>
          <a:prstGeom prst="straightConnector1">
            <a:avLst/>
          </a:prstGeom>
          <a:noFill/>
          <a:ln cap="flat" cmpd="sng" w="508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24" name="Google Shape;24;p3"/>
          <p:cNvGrpSpPr/>
          <p:nvPr/>
        </p:nvGrpSpPr>
        <p:grpSpPr>
          <a:xfrm>
            <a:off x="16938244" y="9607562"/>
            <a:ext cx="840982" cy="274019"/>
            <a:chOff x="0" y="0"/>
            <a:chExt cx="2077525" cy="676925"/>
          </a:xfrm>
        </p:grpSpPr>
        <p:sp>
          <p:nvSpPr>
            <p:cNvPr id="25" name="Google Shape;25;p3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" name="Google Shape;31;p3"/>
          <p:cNvSpPr/>
          <p:nvPr/>
        </p:nvSpPr>
        <p:spPr>
          <a:xfrm>
            <a:off x="-44936" y="470730"/>
            <a:ext cx="115800" cy="93456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Dark Yellow 700">
  <p:cSld name="CUSTOM_1_1_1_1_1_1_1_1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/>
          <p:nvPr/>
        </p:nvSpPr>
        <p:spPr>
          <a:xfrm>
            <a:off x="100" y="0"/>
            <a:ext cx="18288000" cy="90480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9" name="Google Shape;199;p21"/>
          <p:cNvSpPr txBox="1"/>
          <p:nvPr>
            <p:ph type="title"/>
          </p:nvPr>
        </p:nvSpPr>
        <p:spPr>
          <a:xfrm>
            <a:off x="1924376" y="4097576"/>
            <a:ext cx="15754200" cy="17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Google Sans"/>
              <a:buNone/>
              <a:defRPr b="0" i="0" sz="72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00" name="Google Shape;200;p21"/>
          <p:cNvSpPr txBox="1"/>
          <p:nvPr/>
        </p:nvSpPr>
        <p:spPr>
          <a:xfrm>
            <a:off x="15866700" y="428472"/>
            <a:ext cx="2418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1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1" name="Google Shape;201;p21"/>
          <p:cNvCxnSpPr/>
          <p:nvPr/>
        </p:nvCxnSpPr>
        <p:spPr>
          <a:xfrm rot="10800000">
            <a:off x="852608" y="2952316"/>
            <a:ext cx="0" cy="3739800"/>
          </a:xfrm>
          <a:prstGeom prst="straightConnector1">
            <a:avLst/>
          </a:prstGeom>
          <a:noFill/>
          <a:ln cap="flat" cmpd="sng" w="508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02" name="Google Shape;20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931406" y="9599017"/>
            <a:ext cx="877824" cy="286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Dark Green 900">
  <p:cSld name="CUSTOM_1_1_1_1_1_1_1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/>
          <p:nvPr/>
        </p:nvSpPr>
        <p:spPr>
          <a:xfrm>
            <a:off x="100" y="0"/>
            <a:ext cx="18288000" cy="9048000"/>
          </a:xfrm>
          <a:prstGeom prst="rect">
            <a:avLst/>
          </a:prstGeom>
          <a:solidFill>
            <a:srgbClr val="137333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5" name="Google Shape;205;p22"/>
          <p:cNvSpPr txBox="1"/>
          <p:nvPr>
            <p:ph type="title"/>
          </p:nvPr>
        </p:nvSpPr>
        <p:spPr>
          <a:xfrm>
            <a:off x="1924376" y="4097576"/>
            <a:ext cx="15754200" cy="17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Google Sans"/>
              <a:buNone/>
              <a:defRPr b="0" i="0" sz="72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06" name="Google Shape;206;p22"/>
          <p:cNvSpPr txBox="1"/>
          <p:nvPr/>
        </p:nvSpPr>
        <p:spPr>
          <a:xfrm>
            <a:off x="15866700" y="428472"/>
            <a:ext cx="2418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1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7" name="Google Shape;207;p22"/>
          <p:cNvCxnSpPr/>
          <p:nvPr/>
        </p:nvCxnSpPr>
        <p:spPr>
          <a:xfrm rot="10800000">
            <a:off x="852608" y="2952316"/>
            <a:ext cx="0" cy="3739800"/>
          </a:xfrm>
          <a:prstGeom prst="straightConnector1">
            <a:avLst/>
          </a:prstGeom>
          <a:noFill/>
          <a:ln cap="flat" cmpd="sng" w="508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08" name="Google Shape;20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931406" y="9599017"/>
            <a:ext cx="877824" cy="286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Dark Red 800">
  <p:cSld name="CUSTOM_1_1_1_1_1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/>
          <p:nvPr/>
        </p:nvSpPr>
        <p:spPr>
          <a:xfrm>
            <a:off x="100" y="0"/>
            <a:ext cx="18288000" cy="90480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1" name="Google Shape;211;p23"/>
          <p:cNvSpPr txBox="1"/>
          <p:nvPr>
            <p:ph type="title"/>
          </p:nvPr>
        </p:nvSpPr>
        <p:spPr>
          <a:xfrm>
            <a:off x="1924376" y="4097576"/>
            <a:ext cx="15754200" cy="17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Google Sans"/>
              <a:buNone/>
              <a:defRPr b="0" i="0" sz="72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12" name="Google Shape;212;p23"/>
          <p:cNvSpPr txBox="1"/>
          <p:nvPr/>
        </p:nvSpPr>
        <p:spPr>
          <a:xfrm>
            <a:off x="15866700" y="428472"/>
            <a:ext cx="2418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1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3" name="Google Shape;213;p23"/>
          <p:cNvCxnSpPr/>
          <p:nvPr/>
        </p:nvCxnSpPr>
        <p:spPr>
          <a:xfrm rot="10800000">
            <a:off x="852608" y="2952316"/>
            <a:ext cx="0" cy="3739800"/>
          </a:xfrm>
          <a:prstGeom prst="straightConnector1">
            <a:avLst/>
          </a:prstGeom>
          <a:noFill/>
          <a:ln cap="flat" cmpd="sng" w="508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14" name="Google Shape;21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931406" y="9599017"/>
            <a:ext cx="877824" cy="286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 Intro/Context Slide">
  <p:cSld name="Blank - Title_1_1_3_1_1">
    <p:bg>
      <p:bgPr>
        <a:solidFill>
          <a:srgbClr val="FBBC04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/>
          <p:nvPr/>
        </p:nvSpPr>
        <p:spPr>
          <a:xfrm>
            <a:off x="0" y="0"/>
            <a:ext cx="18288000" cy="9876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INTERNAL ONLY</a:t>
            </a:r>
            <a:endParaRPr b="0" i="0" sz="2800" u="none" cap="none" strike="noStrike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17" name="Google Shape;217;p24"/>
          <p:cNvSpPr txBox="1"/>
          <p:nvPr/>
        </p:nvSpPr>
        <p:spPr>
          <a:xfrm>
            <a:off x="15869400" y="437550"/>
            <a:ext cx="2418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1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24"/>
          <p:cNvSpPr/>
          <p:nvPr/>
        </p:nvSpPr>
        <p:spPr>
          <a:xfrm>
            <a:off x="7547200" y="356700"/>
            <a:ext cx="312000" cy="2742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91400" lIns="182850" spcFirstLastPara="1" rIns="18285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9" name="Google Shape;219;p24"/>
          <p:cNvGrpSpPr/>
          <p:nvPr/>
        </p:nvGrpSpPr>
        <p:grpSpPr>
          <a:xfrm>
            <a:off x="16938244" y="9607562"/>
            <a:ext cx="840982" cy="274019"/>
            <a:chOff x="0" y="0"/>
            <a:chExt cx="2077525" cy="676925"/>
          </a:xfrm>
        </p:grpSpPr>
        <p:sp>
          <p:nvSpPr>
            <p:cNvPr id="220" name="Google Shape;220;p24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4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4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4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4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6" name="Google Shape;226;p24"/>
          <p:cNvSpPr txBox="1"/>
          <p:nvPr>
            <p:ph idx="1" type="body"/>
          </p:nvPr>
        </p:nvSpPr>
        <p:spPr>
          <a:xfrm>
            <a:off x="681326" y="2257326"/>
            <a:ext cx="15754200" cy="69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7" name="Google Shape;227;p24"/>
          <p:cNvSpPr txBox="1"/>
          <p:nvPr>
            <p:ph type="title"/>
          </p:nvPr>
        </p:nvSpPr>
        <p:spPr>
          <a:xfrm>
            <a:off x="791376" y="987326"/>
            <a:ext cx="15754200" cy="17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800"/>
              <a:buFont typeface="Google Sans"/>
              <a:buNone/>
              <a:defRPr b="0" i="0" sz="48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 header">
  <p:cSld name="Blank - Title_1_1_3_1_1_2">
    <p:bg>
      <p:bgPr>
        <a:noFill/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"/>
          <p:cNvSpPr/>
          <p:nvPr/>
        </p:nvSpPr>
        <p:spPr>
          <a:xfrm>
            <a:off x="0" y="0"/>
            <a:ext cx="18288000" cy="9876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INTERNAL ONLY</a:t>
            </a:r>
            <a:endParaRPr b="0" i="0" sz="2800" u="none" cap="none" strike="noStrike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30" name="Google Shape;230;p25"/>
          <p:cNvSpPr txBox="1"/>
          <p:nvPr/>
        </p:nvSpPr>
        <p:spPr>
          <a:xfrm>
            <a:off x="15869400" y="437550"/>
            <a:ext cx="2418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1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7547200" y="356700"/>
            <a:ext cx="312000" cy="2742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91400" lIns="182850" spcFirstLastPara="1" rIns="18285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2" name="Google Shape;232;p25"/>
          <p:cNvGrpSpPr/>
          <p:nvPr/>
        </p:nvGrpSpPr>
        <p:grpSpPr>
          <a:xfrm>
            <a:off x="16938244" y="9607562"/>
            <a:ext cx="840982" cy="274019"/>
            <a:chOff x="0" y="0"/>
            <a:chExt cx="2077525" cy="676925"/>
          </a:xfrm>
        </p:grpSpPr>
        <p:sp>
          <p:nvSpPr>
            <p:cNvPr id="233" name="Google Shape;233;p25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5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5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5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5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Yellow">
  <p:cSld name="TITLE_2_1_2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/>
          <p:nvPr/>
        </p:nvSpPr>
        <p:spPr>
          <a:xfrm>
            <a:off x="9108600" y="0"/>
            <a:ext cx="9179400" cy="102870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6"/>
          <p:cNvSpPr/>
          <p:nvPr/>
        </p:nvSpPr>
        <p:spPr>
          <a:xfrm>
            <a:off x="852600" y="985950"/>
            <a:ext cx="155940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2" name="Google Shape;242;p26"/>
          <p:cNvSpPr txBox="1"/>
          <p:nvPr/>
        </p:nvSpPr>
        <p:spPr>
          <a:xfrm>
            <a:off x="15869400" y="437550"/>
            <a:ext cx="2418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12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26"/>
          <p:cNvSpPr/>
          <p:nvPr/>
        </p:nvSpPr>
        <p:spPr>
          <a:xfrm>
            <a:off x="-44936" y="470730"/>
            <a:ext cx="115800" cy="93456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4" name="Google Shape;244;p26"/>
          <p:cNvSpPr txBox="1"/>
          <p:nvPr>
            <p:ph idx="1" type="body"/>
          </p:nvPr>
        </p:nvSpPr>
        <p:spPr>
          <a:xfrm>
            <a:off x="725126" y="4351800"/>
            <a:ext cx="5953200" cy="4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4290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6830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6830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6830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6830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830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830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830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5" name="Google Shape;245;p26"/>
          <p:cNvSpPr txBox="1"/>
          <p:nvPr>
            <p:ph type="title"/>
          </p:nvPr>
        </p:nvSpPr>
        <p:spPr>
          <a:xfrm>
            <a:off x="725126" y="2731800"/>
            <a:ext cx="77292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48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246" name="Google Shape;246;p26"/>
          <p:cNvGrpSpPr/>
          <p:nvPr/>
        </p:nvGrpSpPr>
        <p:grpSpPr>
          <a:xfrm>
            <a:off x="16938244" y="9607562"/>
            <a:ext cx="840982" cy="274019"/>
            <a:chOff x="0" y="0"/>
            <a:chExt cx="2077525" cy="676925"/>
          </a:xfrm>
        </p:grpSpPr>
        <p:sp>
          <p:nvSpPr>
            <p:cNvPr id="247" name="Google Shape;247;p26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6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6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6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asic Text - Yellow">
  <p:cSld name="TITLE_2_3_3_1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7"/>
          <p:cNvSpPr txBox="1"/>
          <p:nvPr>
            <p:ph idx="1" type="body"/>
          </p:nvPr>
        </p:nvSpPr>
        <p:spPr>
          <a:xfrm>
            <a:off x="689000" y="3915400"/>
            <a:ext cx="7892400" cy="3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683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683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683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683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83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83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83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5" name="Google Shape;255;p27"/>
          <p:cNvSpPr/>
          <p:nvPr/>
        </p:nvSpPr>
        <p:spPr>
          <a:xfrm>
            <a:off x="689002" y="833550"/>
            <a:ext cx="155940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6" name="Google Shape;256;p27"/>
          <p:cNvSpPr txBox="1"/>
          <p:nvPr/>
        </p:nvSpPr>
        <p:spPr>
          <a:xfrm>
            <a:off x="15869400" y="437550"/>
            <a:ext cx="2418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12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27"/>
          <p:cNvSpPr/>
          <p:nvPr/>
        </p:nvSpPr>
        <p:spPr>
          <a:xfrm>
            <a:off x="-44936" y="470730"/>
            <a:ext cx="115800" cy="93456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8" name="Google Shape;258;p27"/>
          <p:cNvSpPr txBox="1"/>
          <p:nvPr>
            <p:ph type="title"/>
          </p:nvPr>
        </p:nvSpPr>
        <p:spPr>
          <a:xfrm>
            <a:off x="689002" y="528750"/>
            <a:ext cx="155940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48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259" name="Google Shape;259;p27"/>
          <p:cNvGrpSpPr/>
          <p:nvPr/>
        </p:nvGrpSpPr>
        <p:grpSpPr>
          <a:xfrm>
            <a:off x="16938244" y="9607562"/>
            <a:ext cx="840982" cy="274019"/>
            <a:chOff x="0" y="0"/>
            <a:chExt cx="2077525" cy="676925"/>
          </a:xfrm>
        </p:grpSpPr>
        <p:sp>
          <p:nvSpPr>
            <p:cNvPr id="260" name="Google Shape;260;p27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7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7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7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7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7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ulleted List - Yellow">
  <p:cSld name="TITLE_2_3_1_1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 txBox="1"/>
          <p:nvPr>
            <p:ph idx="1" type="body"/>
          </p:nvPr>
        </p:nvSpPr>
        <p:spPr>
          <a:xfrm>
            <a:off x="1675150" y="3432000"/>
            <a:ext cx="9394800" cy="4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4290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6830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6830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6830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6830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830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830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830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8" name="Google Shape;268;p28"/>
          <p:cNvSpPr/>
          <p:nvPr/>
        </p:nvSpPr>
        <p:spPr>
          <a:xfrm>
            <a:off x="594752" y="812250"/>
            <a:ext cx="155940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9" name="Google Shape;269;p28"/>
          <p:cNvSpPr txBox="1"/>
          <p:nvPr/>
        </p:nvSpPr>
        <p:spPr>
          <a:xfrm>
            <a:off x="15869400" y="437550"/>
            <a:ext cx="2418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12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8"/>
          <p:cNvSpPr/>
          <p:nvPr/>
        </p:nvSpPr>
        <p:spPr>
          <a:xfrm>
            <a:off x="-44936" y="470730"/>
            <a:ext cx="115800" cy="93456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1" name="Google Shape;271;p28"/>
          <p:cNvSpPr txBox="1"/>
          <p:nvPr>
            <p:ph type="title"/>
          </p:nvPr>
        </p:nvSpPr>
        <p:spPr>
          <a:xfrm>
            <a:off x="689002" y="528750"/>
            <a:ext cx="155940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48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272" name="Google Shape;272;p28"/>
          <p:cNvGrpSpPr/>
          <p:nvPr/>
        </p:nvGrpSpPr>
        <p:grpSpPr>
          <a:xfrm>
            <a:off x="16938244" y="9607562"/>
            <a:ext cx="840982" cy="274019"/>
            <a:chOff x="0" y="0"/>
            <a:chExt cx="2077525" cy="676925"/>
          </a:xfrm>
        </p:grpSpPr>
        <p:sp>
          <p:nvSpPr>
            <p:cNvPr id="273" name="Google Shape;273;p28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asic Text - Green">
  <p:cSld name="TITLE_2_3_3_1_1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9"/>
          <p:cNvSpPr txBox="1"/>
          <p:nvPr>
            <p:ph idx="1" type="body"/>
          </p:nvPr>
        </p:nvSpPr>
        <p:spPr>
          <a:xfrm>
            <a:off x="689000" y="3915400"/>
            <a:ext cx="7892400" cy="3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683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683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683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683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83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83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83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1" name="Google Shape;281;p29"/>
          <p:cNvSpPr/>
          <p:nvPr/>
        </p:nvSpPr>
        <p:spPr>
          <a:xfrm>
            <a:off x="689002" y="833550"/>
            <a:ext cx="155940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2" name="Google Shape;282;p29"/>
          <p:cNvSpPr txBox="1"/>
          <p:nvPr/>
        </p:nvSpPr>
        <p:spPr>
          <a:xfrm>
            <a:off x="15869400" y="437550"/>
            <a:ext cx="2418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12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29"/>
          <p:cNvSpPr/>
          <p:nvPr/>
        </p:nvSpPr>
        <p:spPr>
          <a:xfrm>
            <a:off x="-44936" y="470730"/>
            <a:ext cx="115800" cy="93456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4" name="Google Shape;284;p29"/>
          <p:cNvSpPr txBox="1"/>
          <p:nvPr>
            <p:ph type="title"/>
          </p:nvPr>
        </p:nvSpPr>
        <p:spPr>
          <a:xfrm>
            <a:off x="689002" y="528750"/>
            <a:ext cx="155940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48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285" name="Google Shape;285;p29"/>
          <p:cNvGrpSpPr/>
          <p:nvPr/>
        </p:nvGrpSpPr>
        <p:grpSpPr>
          <a:xfrm>
            <a:off x="16938244" y="9607562"/>
            <a:ext cx="840982" cy="274019"/>
            <a:chOff x="0" y="0"/>
            <a:chExt cx="2077525" cy="676925"/>
          </a:xfrm>
        </p:grpSpPr>
        <p:sp>
          <p:nvSpPr>
            <p:cNvPr id="286" name="Google Shape;286;p29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9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9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9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9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9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ulleted List - Green">
  <p:cSld name="TITLE_2_3_1_1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0"/>
          <p:cNvSpPr txBox="1"/>
          <p:nvPr>
            <p:ph idx="1" type="body"/>
          </p:nvPr>
        </p:nvSpPr>
        <p:spPr>
          <a:xfrm>
            <a:off x="728050" y="9487250"/>
            <a:ext cx="8691600" cy="7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4" name="Google Shape;294;p30"/>
          <p:cNvSpPr txBox="1"/>
          <p:nvPr>
            <p:ph idx="2" type="body"/>
          </p:nvPr>
        </p:nvSpPr>
        <p:spPr>
          <a:xfrm>
            <a:off x="1675150" y="3432000"/>
            <a:ext cx="9394800" cy="4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4290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6830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6830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6830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6830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830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830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830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5" name="Google Shape;295;p30"/>
          <p:cNvSpPr/>
          <p:nvPr/>
        </p:nvSpPr>
        <p:spPr>
          <a:xfrm>
            <a:off x="594752" y="812250"/>
            <a:ext cx="155940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6" name="Google Shape;296;p30"/>
          <p:cNvSpPr txBox="1"/>
          <p:nvPr/>
        </p:nvSpPr>
        <p:spPr>
          <a:xfrm>
            <a:off x="15869400" y="437550"/>
            <a:ext cx="2418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12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30"/>
          <p:cNvSpPr/>
          <p:nvPr/>
        </p:nvSpPr>
        <p:spPr>
          <a:xfrm>
            <a:off x="-44936" y="470730"/>
            <a:ext cx="115800" cy="93456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8" name="Google Shape;298;p30"/>
          <p:cNvSpPr txBox="1"/>
          <p:nvPr>
            <p:ph type="title"/>
          </p:nvPr>
        </p:nvSpPr>
        <p:spPr>
          <a:xfrm>
            <a:off x="689002" y="528750"/>
            <a:ext cx="155940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48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299" name="Google Shape;299;p30"/>
          <p:cNvGrpSpPr/>
          <p:nvPr/>
        </p:nvGrpSpPr>
        <p:grpSpPr>
          <a:xfrm>
            <a:off x="16938244" y="9607562"/>
            <a:ext cx="840982" cy="274019"/>
            <a:chOff x="0" y="0"/>
            <a:chExt cx="2077525" cy="676925"/>
          </a:xfrm>
        </p:grpSpPr>
        <p:sp>
          <p:nvSpPr>
            <p:cNvPr id="300" name="Google Shape;300;p30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0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ore Blue">
  <p:cSld name="CUSTOM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/>
          <p:nvPr/>
        </p:nvSpPr>
        <p:spPr>
          <a:xfrm>
            <a:off x="100" y="0"/>
            <a:ext cx="18288000" cy="90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34" name="Google Shape;34;p4"/>
          <p:cNvCxnSpPr/>
          <p:nvPr/>
        </p:nvCxnSpPr>
        <p:spPr>
          <a:xfrm rot="10800000">
            <a:off x="852608" y="2952316"/>
            <a:ext cx="0" cy="3739800"/>
          </a:xfrm>
          <a:prstGeom prst="straightConnector1">
            <a:avLst/>
          </a:prstGeom>
          <a:noFill/>
          <a:ln cap="flat" cmpd="sng" w="508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5" name="Google Shape;35;p4"/>
          <p:cNvSpPr txBox="1"/>
          <p:nvPr>
            <p:ph type="title"/>
          </p:nvPr>
        </p:nvSpPr>
        <p:spPr>
          <a:xfrm>
            <a:off x="1924376" y="4097576"/>
            <a:ext cx="15754200" cy="17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Google Sans"/>
              <a:buNone/>
              <a:defRPr b="0" i="0" sz="72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6" name="Google Shape;36;p4"/>
          <p:cNvSpPr txBox="1"/>
          <p:nvPr/>
        </p:nvSpPr>
        <p:spPr>
          <a:xfrm>
            <a:off x="15866700" y="428472"/>
            <a:ext cx="2418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1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" name="Google Shape;3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931406" y="9599017"/>
            <a:ext cx="877824" cy="286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asic Text - Red">
  <p:cSld name="TITLE_2_3_3_2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1"/>
          <p:cNvSpPr txBox="1"/>
          <p:nvPr>
            <p:ph idx="1" type="body"/>
          </p:nvPr>
        </p:nvSpPr>
        <p:spPr>
          <a:xfrm>
            <a:off x="689000" y="3915400"/>
            <a:ext cx="7892400" cy="3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683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683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683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683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83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83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83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8" name="Google Shape;308;p31"/>
          <p:cNvSpPr/>
          <p:nvPr/>
        </p:nvSpPr>
        <p:spPr>
          <a:xfrm>
            <a:off x="689002" y="833550"/>
            <a:ext cx="155940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9" name="Google Shape;309;p31"/>
          <p:cNvSpPr txBox="1"/>
          <p:nvPr/>
        </p:nvSpPr>
        <p:spPr>
          <a:xfrm>
            <a:off x="15869400" y="437550"/>
            <a:ext cx="2418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12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1"/>
          <p:cNvSpPr/>
          <p:nvPr/>
        </p:nvSpPr>
        <p:spPr>
          <a:xfrm>
            <a:off x="-44936" y="470730"/>
            <a:ext cx="115800" cy="93456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1" name="Google Shape;311;p31"/>
          <p:cNvSpPr txBox="1"/>
          <p:nvPr>
            <p:ph type="title"/>
          </p:nvPr>
        </p:nvSpPr>
        <p:spPr>
          <a:xfrm>
            <a:off x="689002" y="528750"/>
            <a:ext cx="155940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48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312" name="Google Shape;312;p31"/>
          <p:cNvGrpSpPr/>
          <p:nvPr/>
        </p:nvGrpSpPr>
        <p:grpSpPr>
          <a:xfrm>
            <a:off x="16938244" y="9607562"/>
            <a:ext cx="840982" cy="274019"/>
            <a:chOff x="0" y="0"/>
            <a:chExt cx="2077525" cy="676925"/>
          </a:xfrm>
        </p:grpSpPr>
        <p:sp>
          <p:nvSpPr>
            <p:cNvPr id="313" name="Google Shape;313;p31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1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1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ulleted List - Red">
  <p:cSld name="TITLE_2_3_1_1_1_1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2"/>
          <p:cNvSpPr txBox="1"/>
          <p:nvPr>
            <p:ph idx="1" type="body"/>
          </p:nvPr>
        </p:nvSpPr>
        <p:spPr>
          <a:xfrm>
            <a:off x="1675150" y="3432000"/>
            <a:ext cx="9394800" cy="4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4290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6830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6830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6830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6830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830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830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830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21" name="Google Shape;321;p32"/>
          <p:cNvSpPr/>
          <p:nvPr/>
        </p:nvSpPr>
        <p:spPr>
          <a:xfrm>
            <a:off x="594752" y="812250"/>
            <a:ext cx="155940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2" name="Google Shape;322;p32"/>
          <p:cNvSpPr txBox="1"/>
          <p:nvPr/>
        </p:nvSpPr>
        <p:spPr>
          <a:xfrm>
            <a:off x="15869400" y="437550"/>
            <a:ext cx="2418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12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2"/>
          <p:cNvSpPr/>
          <p:nvPr/>
        </p:nvSpPr>
        <p:spPr>
          <a:xfrm>
            <a:off x="-44936" y="470730"/>
            <a:ext cx="115800" cy="93456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4" name="Google Shape;324;p32"/>
          <p:cNvSpPr txBox="1"/>
          <p:nvPr>
            <p:ph type="title"/>
          </p:nvPr>
        </p:nvSpPr>
        <p:spPr>
          <a:xfrm>
            <a:off x="689002" y="528750"/>
            <a:ext cx="155940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48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325" name="Google Shape;325;p32"/>
          <p:cNvGrpSpPr/>
          <p:nvPr/>
        </p:nvGrpSpPr>
        <p:grpSpPr>
          <a:xfrm>
            <a:off x="16938244" y="9607562"/>
            <a:ext cx="840982" cy="274019"/>
            <a:chOff x="0" y="0"/>
            <a:chExt cx="2077525" cy="676925"/>
          </a:xfrm>
        </p:grpSpPr>
        <p:sp>
          <p:nvSpPr>
            <p:cNvPr id="326" name="Google Shape;326;p32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2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2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2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2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2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Blank">
  <p:cSld name="Blank_3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3"/>
          <p:cNvSpPr/>
          <p:nvPr/>
        </p:nvSpPr>
        <p:spPr>
          <a:xfrm>
            <a:off x="9108600" y="0"/>
            <a:ext cx="9179400" cy="102870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4" name="Google Shape;334;p33"/>
          <p:cNvGrpSpPr/>
          <p:nvPr/>
        </p:nvGrpSpPr>
        <p:grpSpPr>
          <a:xfrm>
            <a:off x="16938244" y="9607562"/>
            <a:ext cx="840982" cy="274019"/>
            <a:chOff x="0" y="0"/>
            <a:chExt cx="2077525" cy="676925"/>
          </a:xfrm>
        </p:grpSpPr>
        <p:sp>
          <p:nvSpPr>
            <p:cNvPr id="335" name="Google Shape;335;p33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33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33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3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33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3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ouTube">
  <p:cSld name="Blank_2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34"/>
          <p:cNvGrpSpPr/>
          <p:nvPr/>
        </p:nvGrpSpPr>
        <p:grpSpPr>
          <a:xfrm>
            <a:off x="15485994" y="9607986"/>
            <a:ext cx="840982" cy="274019"/>
            <a:chOff x="0" y="0"/>
            <a:chExt cx="2077525" cy="676925"/>
          </a:xfrm>
        </p:grpSpPr>
        <p:sp>
          <p:nvSpPr>
            <p:cNvPr id="343" name="Google Shape;343;p34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34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4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34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9" name="Google Shape;349;p34"/>
          <p:cNvGrpSpPr/>
          <p:nvPr/>
        </p:nvGrpSpPr>
        <p:grpSpPr>
          <a:xfrm>
            <a:off x="16654848" y="9607968"/>
            <a:ext cx="1124426" cy="250856"/>
            <a:chOff x="238125" y="2060625"/>
            <a:chExt cx="7143750" cy="1593750"/>
          </a:xfrm>
        </p:grpSpPr>
        <p:sp>
          <p:nvSpPr>
            <p:cNvPr id="350" name="Google Shape;350;p34"/>
            <p:cNvSpPr/>
            <p:nvPr/>
          </p:nvSpPr>
          <p:spPr>
            <a:xfrm>
              <a:off x="238125" y="2060625"/>
              <a:ext cx="2278125" cy="1593750"/>
            </a:xfrm>
            <a:custGeom>
              <a:rect b="b" l="l" r="r" t="t"/>
              <a:pathLst>
                <a:path extrusionOk="0" h="63750" w="91125">
                  <a:moveTo>
                    <a:pt x="36563" y="18188"/>
                  </a:moveTo>
                  <a:lnTo>
                    <a:pt x="60188" y="31875"/>
                  </a:lnTo>
                  <a:lnTo>
                    <a:pt x="36563" y="45563"/>
                  </a:lnTo>
                  <a:lnTo>
                    <a:pt x="36563" y="18188"/>
                  </a:lnTo>
                  <a:close/>
                  <a:moveTo>
                    <a:pt x="41063" y="0"/>
                  </a:moveTo>
                  <a:lnTo>
                    <a:pt x="30563" y="188"/>
                  </a:lnTo>
                  <a:lnTo>
                    <a:pt x="24375" y="375"/>
                  </a:lnTo>
                  <a:lnTo>
                    <a:pt x="18563" y="750"/>
                  </a:lnTo>
                  <a:lnTo>
                    <a:pt x="13500" y="1313"/>
                  </a:lnTo>
                  <a:lnTo>
                    <a:pt x="11625" y="1500"/>
                  </a:lnTo>
                  <a:lnTo>
                    <a:pt x="9938" y="1875"/>
                  </a:lnTo>
                  <a:lnTo>
                    <a:pt x="8625" y="2438"/>
                  </a:lnTo>
                  <a:lnTo>
                    <a:pt x="7313" y="3000"/>
                  </a:lnTo>
                  <a:lnTo>
                    <a:pt x="6000" y="3938"/>
                  </a:lnTo>
                  <a:lnTo>
                    <a:pt x="4875" y="4875"/>
                  </a:lnTo>
                  <a:lnTo>
                    <a:pt x="3938" y="6000"/>
                  </a:lnTo>
                  <a:lnTo>
                    <a:pt x="3188" y="7125"/>
                  </a:lnTo>
                  <a:lnTo>
                    <a:pt x="2438" y="8438"/>
                  </a:lnTo>
                  <a:lnTo>
                    <a:pt x="1875" y="9938"/>
                  </a:lnTo>
                  <a:lnTo>
                    <a:pt x="1313" y="12938"/>
                  </a:lnTo>
                  <a:lnTo>
                    <a:pt x="938" y="16313"/>
                  </a:lnTo>
                  <a:lnTo>
                    <a:pt x="563" y="20063"/>
                  </a:lnTo>
                  <a:lnTo>
                    <a:pt x="375" y="23625"/>
                  </a:lnTo>
                  <a:lnTo>
                    <a:pt x="0" y="29438"/>
                  </a:lnTo>
                  <a:lnTo>
                    <a:pt x="0" y="31875"/>
                  </a:lnTo>
                  <a:lnTo>
                    <a:pt x="0" y="34313"/>
                  </a:lnTo>
                  <a:lnTo>
                    <a:pt x="375" y="40125"/>
                  </a:lnTo>
                  <a:lnTo>
                    <a:pt x="563" y="43688"/>
                  </a:lnTo>
                  <a:lnTo>
                    <a:pt x="938" y="47438"/>
                  </a:lnTo>
                  <a:lnTo>
                    <a:pt x="1313" y="50813"/>
                  </a:lnTo>
                  <a:lnTo>
                    <a:pt x="1875" y="53813"/>
                  </a:lnTo>
                  <a:lnTo>
                    <a:pt x="2438" y="55125"/>
                  </a:lnTo>
                  <a:lnTo>
                    <a:pt x="3188" y="56625"/>
                  </a:lnTo>
                  <a:lnTo>
                    <a:pt x="3938" y="57750"/>
                  </a:lnTo>
                  <a:lnTo>
                    <a:pt x="4875" y="58875"/>
                  </a:lnTo>
                  <a:lnTo>
                    <a:pt x="6000" y="59813"/>
                  </a:lnTo>
                  <a:lnTo>
                    <a:pt x="7313" y="60750"/>
                  </a:lnTo>
                  <a:lnTo>
                    <a:pt x="8625" y="61313"/>
                  </a:lnTo>
                  <a:lnTo>
                    <a:pt x="9938" y="61875"/>
                  </a:lnTo>
                  <a:lnTo>
                    <a:pt x="11625" y="62250"/>
                  </a:lnTo>
                  <a:lnTo>
                    <a:pt x="13500" y="62438"/>
                  </a:lnTo>
                  <a:lnTo>
                    <a:pt x="18563" y="63000"/>
                  </a:lnTo>
                  <a:lnTo>
                    <a:pt x="24375" y="63375"/>
                  </a:lnTo>
                  <a:lnTo>
                    <a:pt x="30563" y="63563"/>
                  </a:lnTo>
                  <a:lnTo>
                    <a:pt x="41063" y="63750"/>
                  </a:lnTo>
                  <a:lnTo>
                    <a:pt x="50250" y="63750"/>
                  </a:lnTo>
                  <a:lnTo>
                    <a:pt x="60750" y="63563"/>
                  </a:lnTo>
                  <a:lnTo>
                    <a:pt x="66750" y="63375"/>
                  </a:lnTo>
                  <a:lnTo>
                    <a:pt x="72563" y="63000"/>
                  </a:lnTo>
                  <a:lnTo>
                    <a:pt x="77625" y="62438"/>
                  </a:lnTo>
                  <a:lnTo>
                    <a:pt x="79688" y="62250"/>
                  </a:lnTo>
                  <a:lnTo>
                    <a:pt x="81188" y="61875"/>
                  </a:lnTo>
                  <a:lnTo>
                    <a:pt x="82688" y="61313"/>
                  </a:lnTo>
                  <a:lnTo>
                    <a:pt x="84000" y="60750"/>
                  </a:lnTo>
                  <a:lnTo>
                    <a:pt x="85125" y="59813"/>
                  </a:lnTo>
                  <a:lnTo>
                    <a:pt x="86250" y="58875"/>
                  </a:lnTo>
                  <a:lnTo>
                    <a:pt x="87375" y="57750"/>
                  </a:lnTo>
                  <a:lnTo>
                    <a:pt x="88125" y="56625"/>
                  </a:lnTo>
                  <a:lnTo>
                    <a:pt x="88875" y="55125"/>
                  </a:lnTo>
                  <a:lnTo>
                    <a:pt x="89250" y="53813"/>
                  </a:lnTo>
                  <a:lnTo>
                    <a:pt x="89813" y="50813"/>
                  </a:lnTo>
                  <a:lnTo>
                    <a:pt x="90375" y="47438"/>
                  </a:lnTo>
                  <a:lnTo>
                    <a:pt x="90750" y="43688"/>
                  </a:lnTo>
                  <a:lnTo>
                    <a:pt x="90938" y="40125"/>
                  </a:lnTo>
                  <a:lnTo>
                    <a:pt x="91125" y="34313"/>
                  </a:lnTo>
                  <a:lnTo>
                    <a:pt x="91125" y="31875"/>
                  </a:lnTo>
                  <a:lnTo>
                    <a:pt x="91125" y="29438"/>
                  </a:lnTo>
                  <a:lnTo>
                    <a:pt x="90938" y="23625"/>
                  </a:lnTo>
                  <a:lnTo>
                    <a:pt x="90750" y="20063"/>
                  </a:lnTo>
                  <a:lnTo>
                    <a:pt x="90375" y="16313"/>
                  </a:lnTo>
                  <a:lnTo>
                    <a:pt x="89813" y="12938"/>
                  </a:lnTo>
                  <a:lnTo>
                    <a:pt x="89250" y="9938"/>
                  </a:lnTo>
                  <a:lnTo>
                    <a:pt x="88875" y="8438"/>
                  </a:lnTo>
                  <a:lnTo>
                    <a:pt x="88125" y="7125"/>
                  </a:lnTo>
                  <a:lnTo>
                    <a:pt x="87375" y="6000"/>
                  </a:lnTo>
                  <a:lnTo>
                    <a:pt x="86250" y="4875"/>
                  </a:lnTo>
                  <a:lnTo>
                    <a:pt x="85125" y="3938"/>
                  </a:lnTo>
                  <a:lnTo>
                    <a:pt x="84000" y="3000"/>
                  </a:lnTo>
                  <a:lnTo>
                    <a:pt x="82688" y="2438"/>
                  </a:lnTo>
                  <a:lnTo>
                    <a:pt x="81188" y="1875"/>
                  </a:lnTo>
                  <a:lnTo>
                    <a:pt x="79688" y="1500"/>
                  </a:lnTo>
                  <a:lnTo>
                    <a:pt x="77625" y="1313"/>
                  </a:lnTo>
                  <a:lnTo>
                    <a:pt x="72563" y="750"/>
                  </a:lnTo>
                  <a:lnTo>
                    <a:pt x="66750" y="375"/>
                  </a:lnTo>
                  <a:lnTo>
                    <a:pt x="60750" y="188"/>
                  </a:lnTo>
                  <a:lnTo>
                    <a:pt x="5025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34"/>
            <p:cNvSpPr/>
            <p:nvPr/>
          </p:nvSpPr>
          <p:spPr>
            <a:xfrm>
              <a:off x="3420925" y="2520000"/>
              <a:ext cx="623450" cy="1035950"/>
            </a:xfrm>
            <a:custGeom>
              <a:rect b="b" l="l" r="r" t="t"/>
              <a:pathLst>
                <a:path extrusionOk="0" h="41438" w="24938">
                  <a:moveTo>
                    <a:pt x="12376" y="6188"/>
                  </a:moveTo>
                  <a:lnTo>
                    <a:pt x="13313" y="6375"/>
                  </a:lnTo>
                  <a:lnTo>
                    <a:pt x="14063" y="6750"/>
                  </a:lnTo>
                  <a:lnTo>
                    <a:pt x="14626" y="7313"/>
                  </a:lnTo>
                  <a:lnTo>
                    <a:pt x="15188" y="8250"/>
                  </a:lnTo>
                  <a:lnTo>
                    <a:pt x="15376" y="9375"/>
                  </a:lnTo>
                  <a:lnTo>
                    <a:pt x="15751" y="10875"/>
                  </a:lnTo>
                  <a:lnTo>
                    <a:pt x="15938" y="14438"/>
                  </a:lnTo>
                  <a:lnTo>
                    <a:pt x="15938" y="27000"/>
                  </a:lnTo>
                  <a:lnTo>
                    <a:pt x="15751" y="30750"/>
                  </a:lnTo>
                  <a:lnTo>
                    <a:pt x="15376" y="32250"/>
                  </a:lnTo>
                  <a:lnTo>
                    <a:pt x="15188" y="33375"/>
                  </a:lnTo>
                  <a:lnTo>
                    <a:pt x="14626" y="34125"/>
                  </a:lnTo>
                  <a:lnTo>
                    <a:pt x="14063" y="34875"/>
                  </a:lnTo>
                  <a:lnTo>
                    <a:pt x="13313" y="35250"/>
                  </a:lnTo>
                  <a:lnTo>
                    <a:pt x="11626" y="35250"/>
                  </a:lnTo>
                  <a:lnTo>
                    <a:pt x="10876" y="34875"/>
                  </a:lnTo>
                  <a:lnTo>
                    <a:pt x="10313" y="34125"/>
                  </a:lnTo>
                  <a:lnTo>
                    <a:pt x="9938" y="33375"/>
                  </a:lnTo>
                  <a:lnTo>
                    <a:pt x="9563" y="32250"/>
                  </a:lnTo>
                  <a:lnTo>
                    <a:pt x="9376" y="30750"/>
                  </a:lnTo>
                  <a:lnTo>
                    <a:pt x="9188" y="27000"/>
                  </a:lnTo>
                  <a:lnTo>
                    <a:pt x="9188" y="14438"/>
                  </a:lnTo>
                  <a:lnTo>
                    <a:pt x="9376" y="10875"/>
                  </a:lnTo>
                  <a:lnTo>
                    <a:pt x="9563" y="9375"/>
                  </a:lnTo>
                  <a:lnTo>
                    <a:pt x="9938" y="8250"/>
                  </a:lnTo>
                  <a:lnTo>
                    <a:pt x="10313" y="7313"/>
                  </a:lnTo>
                  <a:lnTo>
                    <a:pt x="10876" y="6750"/>
                  </a:lnTo>
                  <a:lnTo>
                    <a:pt x="11626" y="6375"/>
                  </a:lnTo>
                  <a:lnTo>
                    <a:pt x="12376" y="6188"/>
                  </a:lnTo>
                  <a:close/>
                  <a:moveTo>
                    <a:pt x="12751" y="0"/>
                  </a:moveTo>
                  <a:lnTo>
                    <a:pt x="10501" y="188"/>
                  </a:lnTo>
                  <a:lnTo>
                    <a:pt x="8626" y="563"/>
                  </a:lnTo>
                  <a:lnTo>
                    <a:pt x="6938" y="1125"/>
                  </a:lnTo>
                  <a:lnTo>
                    <a:pt x="5438" y="1875"/>
                  </a:lnTo>
                  <a:lnTo>
                    <a:pt x="4126" y="2813"/>
                  </a:lnTo>
                  <a:lnTo>
                    <a:pt x="3001" y="4125"/>
                  </a:lnTo>
                  <a:lnTo>
                    <a:pt x="2063" y="5813"/>
                  </a:lnTo>
                  <a:lnTo>
                    <a:pt x="1313" y="7500"/>
                  </a:lnTo>
                  <a:lnTo>
                    <a:pt x="751" y="9750"/>
                  </a:lnTo>
                  <a:lnTo>
                    <a:pt x="376" y="12188"/>
                  </a:lnTo>
                  <a:lnTo>
                    <a:pt x="188" y="14813"/>
                  </a:lnTo>
                  <a:lnTo>
                    <a:pt x="1" y="18000"/>
                  </a:lnTo>
                  <a:lnTo>
                    <a:pt x="1" y="23625"/>
                  </a:lnTo>
                  <a:lnTo>
                    <a:pt x="1" y="26813"/>
                  </a:lnTo>
                  <a:lnTo>
                    <a:pt x="376" y="29438"/>
                  </a:lnTo>
                  <a:lnTo>
                    <a:pt x="751" y="31875"/>
                  </a:lnTo>
                  <a:lnTo>
                    <a:pt x="1126" y="33938"/>
                  </a:lnTo>
                  <a:lnTo>
                    <a:pt x="1876" y="35813"/>
                  </a:lnTo>
                  <a:lnTo>
                    <a:pt x="2626" y="37313"/>
                  </a:lnTo>
                  <a:lnTo>
                    <a:pt x="3751" y="38625"/>
                  </a:lnTo>
                  <a:lnTo>
                    <a:pt x="5063" y="39563"/>
                  </a:lnTo>
                  <a:lnTo>
                    <a:pt x="6563" y="40500"/>
                  </a:lnTo>
                  <a:lnTo>
                    <a:pt x="8251" y="41063"/>
                  </a:lnTo>
                  <a:lnTo>
                    <a:pt x="10126" y="41250"/>
                  </a:lnTo>
                  <a:lnTo>
                    <a:pt x="12376" y="41438"/>
                  </a:lnTo>
                  <a:lnTo>
                    <a:pt x="14626" y="41250"/>
                  </a:lnTo>
                  <a:lnTo>
                    <a:pt x="16688" y="41063"/>
                  </a:lnTo>
                  <a:lnTo>
                    <a:pt x="18376" y="40500"/>
                  </a:lnTo>
                  <a:lnTo>
                    <a:pt x="19876" y="39563"/>
                  </a:lnTo>
                  <a:lnTo>
                    <a:pt x="21001" y="38625"/>
                  </a:lnTo>
                  <a:lnTo>
                    <a:pt x="22126" y="37313"/>
                  </a:lnTo>
                  <a:lnTo>
                    <a:pt x="23063" y="35813"/>
                  </a:lnTo>
                  <a:lnTo>
                    <a:pt x="23626" y="33938"/>
                  </a:lnTo>
                  <a:lnTo>
                    <a:pt x="24188" y="31875"/>
                  </a:lnTo>
                  <a:lnTo>
                    <a:pt x="24563" y="29438"/>
                  </a:lnTo>
                  <a:lnTo>
                    <a:pt x="24751" y="26813"/>
                  </a:lnTo>
                  <a:lnTo>
                    <a:pt x="24938" y="23625"/>
                  </a:lnTo>
                  <a:lnTo>
                    <a:pt x="24938" y="18000"/>
                  </a:lnTo>
                  <a:lnTo>
                    <a:pt x="24751" y="14813"/>
                  </a:lnTo>
                  <a:lnTo>
                    <a:pt x="24563" y="12188"/>
                  </a:lnTo>
                  <a:lnTo>
                    <a:pt x="24188" y="9750"/>
                  </a:lnTo>
                  <a:lnTo>
                    <a:pt x="23626" y="7500"/>
                  </a:lnTo>
                  <a:lnTo>
                    <a:pt x="22876" y="5813"/>
                  </a:lnTo>
                  <a:lnTo>
                    <a:pt x="22126" y="4313"/>
                  </a:lnTo>
                  <a:lnTo>
                    <a:pt x="21001" y="3000"/>
                  </a:lnTo>
                  <a:lnTo>
                    <a:pt x="19688" y="1875"/>
                  </a:lnTo>
                  <a:lnTo>
                    <a:pt x="18376" y="1125"/>
                  </a:lnTo>
                  <a:lnTo>
                    <a:pt x="16688" y="563"/>
                  </a:lnTo>
                  <a:lnTo>
                    <a:pt x="14813" y="188"/>
                  </a:lnTo>
                  <a:lnTo>
                    <a:pt x="12751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34"/>
            <p:cNvSpPr/>
            <p:nvPr/>
          </p:nvSpPr>
          <p:spPr>
            <a:xfrm>
              <a:off x="6786550" y="2524675"/>
              <a:ext cx="595325" cy="1031275"/>
            </a:xfrm>
            <a:custGeom>
              <a:rect b="b" l="l" r="r" t="t"/>
              <a:pathLst>
                <a:path extrusionOk="0" h="41251" w="23813">
                  <a:moveTo>
                    <a:pt x="12751" y="6001"/>
                  </a:moveTo>
                  <a:lnTo>
                    <a:pt x="13313" y="6188"/>
                  </a:lnTo>
                  <a:lnTo>
                    <a:pt x="13688" y="6376"/>
                  </a:lnTo>
                  <a:lnTo>
                    <a:pt x="14063" y="6751"/>
                  </a:lnTo>
                  <a:lnTo>
                    <a:pt x="14438" y="7313"/>
                  </a:lnTo>
                  <a:lnTo>
                    <a:pt x="14813" y="7876"/>
                  </a:lnTo>
                  <a:lnTo>
                    <a:pt x="15001" y="9563"/>
                  </a:lnTo>
                  <a:lnTo>
                    <a:pt x="15376" y="12001"/>
                  </a:lnTo>
                  <a:lnTo>
                    <a:pt x="15376" y="15376"/>
                  </a:lnTo>
                  <a:lnTo>
                    <a:pt x="15376" y="18376"/>
                  </a:lnTo>
                  <a:lnTo>
                    <a:pt x="8813" y="18376"/>
                  </a:lnTo>
                  <a:lnTo>
                    <a:pt x="8813" y="15376"/>
                  </a:lnTo>
                  <a:lnTo>
                    <a:pt x="8813" y="12001"/>
                  </a:lnTo>
                  <a:lnTo>
                    <a:pt x="9001" y="9563"/>
                  </a:lnTo>
                  <a:lnTo>
                    <a:pt x="9376" y="7876"/>
                  </a:lnTo>
                  <a:lnTo>
                    <a:pt x="9938" y="6751"/>
                  </a:lnTo>
                  <a:lnTo>
                    <a:pt x="10313" y="6376"/>
                  </a:lnTo>
                  <a:lnTo>
                    <a:pt x="10688" y="6188"/>
                  </a:lnTo>
                  <a:lnTo>
                    <a:pt x="11438" y="6001"/>
                  </a:lnTo>
                  <a:close/>
                  <a:moveTo>
                    <a:pt x="10688" y="1"/>
                  </a:moveTo>
                  <a:lnTo>
                    <a:pt x="9188" y="188"/>
                  </a:lnTo>
                  <a:lnTo>
                    <a:pt x="7688" y="563"/>
                  </a:lnTo>
                  <a:lnTo>
                    <a:pt x="6563" y="938"/>
                  </a:lnTo>
                  <a:lnTo>
                    <a:pt x="5438" y="1501"/>
                  </a:lnTo>
                  <a:lnTo>
                    <a:pt x="4313" y="2251"/>
                  </a:lnTo>
                  <a:lnTo>
                    <a:pt x="3563" y="3001"/>
                  </a:lnTo>
                  <a:lnTo>
                    <a:pt x="2813" y="4126"/>
                  </a:lnTo>
                  <a:lnTo>
                    <a:pt x="2063" y="5063"/>
                  </a:lnTo>
                  <a:lnTo>
                    <a:pt x="1501" y="6376"/>
                  </a:lnTo>
                  <a:lnTo>
                    <a:pt x="1126" y="7876"/>
                  </a:lnTo>
                  <a:lnTo>
                    <a:pt x="751" y="9376"/>
                  </a:lnTo>
                  <a:lnTo>
                    <a:pt x="188" y="12938"/>
                  </a:lnTo>
                  <a:lnTo>
                    <a:pt x="1" y="17251"/>
                  </a:lnTo>
                  <a:lnTo>
                    <a:pt x="1" y="24188"/>
                  </a:lnTo>
                  <a:lnTo>
                    <a:pt x="188" y="28313"/>
                  </a:lnTo>
                  <a:lnTo>
                    <a:pt x="563" y="31688"/>
                  </a:lnTo>
                  <a:lnTo>
                    <a:pt x="938" y="33188"/>
                  </a:lnTo>
                  <a:lnTo>
                    <a:pt x="1501" y="34688"/>
                  </a:lnTo>
                  <a:lnTo>
                    <a:pt x="2063" y="36001"/>
                  </a:lnTo>
                  <a:lnTo>
                    <a:pt x="2626" y="37126"/>
                  </a:lnTo>
                  <a:lnTo>
                    <a:pt x="3376" y="38063"/>
                  </a:lnTo>
                  <a:lnTo>
                    <a:pt x="4313" y="38813"/>
                  </a:lnTo>
                  <a:lnTo>
                    <a:pt x="5251" y="39563"/>
                  </a:lnTo>
                  <a:lnTo>
                    <a:pt x="6376" y="40126"/>
                  </a:lnTo>
                  <a:lnTo>
                    <a:pt x="7501" y="40688"/>
                  </a:lnTo>
                  <a:lnTo>
                    <a:pt x="8813" y="40876"/>
                  </a:lnTo>
                  <a:lnTo>
                    <a:pt x="10313" y="41063"/>
                  </a:lnTo>
                  <a:lnTo>
                    <a:pt x="12001" y="41251"/>
                  </a:lnTo>
                  <a:lnTo>
                    <a:pt x="14626" y="41063"/>
                  </a:lnTo>
                  <a:lnTo>
                    <a:pt x="16876" y="40501"/>
                  </a:lnTo>
                  <a:lnTo>
                    <a:pt x="18938" y="39751"/>
                  </a:lnTo>
                  <a:lnTo>
                    <a:pt x="19688" y="39188"/>
                  </a:lnTo>
                  <a:lnTo>
                    <a:pt x="20438" y="38438"/>
                  </a:lnTo>
                  <a:lnTo>
                    <a:pt x="21188" y="37688"/>
                  </a:lnTo>
                  <a:lnTo>
                    <a:pt x="21938" y="36938"/>
                  </a:lnTo>
                  <a:lnTo>
                    <a:pt x="22313" y="36001"/>
                  </a:lnTo>
                  <a:lnTo>
                    <a:pt x="22876" y="35063"/>
                  </a:lnTo>
                  <a:lnTo>
                    <a:pt x="23063" y="33938"/>
                  </a:lnTo>
                  <a:lnTo>
                    <a:pt x="23438" y="32813"/>
                  </a:lnTo>
                  <a:lnTo>
                    <a:pt x="23626" y="30188"/>
                  </a:lnTo>
                  <a:lnTo>
                    <a:pt x="23438" y="28688"/>
                  </a:lnTo>
                  <a:lnTo>
                    <a:pt x="15751" y="28313"/>
                  </a:lnTo>
                  <a:lnTo>
                    <a:pt x="15563" y="31501"/>
                  </a:lnTo>
                  <a:lnTo>
                    <a:pt x="15188" y="32626"/>
                  </a:lnTo>
                  <a:lnTo>
                    <a:pt x="15001" y="33563"/>
                  </a:lnTo>
                  <a:lnTo>
                    <a:pt x="14438" y="34126"/>
                  </a:lnTo>
                  <a:lnTo>
                    <a:pt x="13876" y="34688"/>
                  </a:lnTo>
                  <a:lnTo>
                    <a:pt x="13126" y="35063"/>
                  </a:lnTo>
                  <a:lnTo>
                    <a:pt x="11438" y="35063"/>
                  </a:lnTo>
                  <a:lnTo>
                    <a:pt x="10876" y="34876"/>
                  </a:lnTo>
                  <a:lnTo>
                    <a:pt x="10313" y="34688"/>
                  </a:lnTo>
                  <a:lnTo>
                    <a:pt x="9938" y="34126"/>
                  </a:lnTo>
                  <a:lnTo>
                    <a:pt x="9563" y="33751"/>
                  </a:lnTo>
                  <a:lnTo>
                    <a:pt x="9376" y="33001"/>
                  </a:lnTo>
                  <a:lnTo>
                    <a:pt x="9001" y="31501"/>
                  </a:lnTo>
                  <a:lnTo>
                    <a:pt x="8813" y="29063"/>
                  </a:lnTo>
                  <a:lnTo>
                    <a:pt x="8813" y="25688"/>
                  </a:lnTo>
                  <a:lnTo>
                    <a:pt x="8813" y="23626"/>
                  </a:lnTo>
                  <a:lnTo>
                    <a:pt x="23813" y="23626"/>
                  </a:lnTo>
                  <a:lnTo>
                    <a:pt x="23813" y="16876"/>
                  </a:lnTo>
                  <a:lnTo>
                    <a:pt x="23813" y="13876"/>
                  </a:lnTo>
                  <a:lnTo>
                    <a:pt x="23626" y="11063"/>
                  </a:lnTo>
                  <a:lnTo>
                    <a:pt x="23251" y="8813"/>
                  </a:lnTo>
                  <a:lnTo>
                    <a:pt x="22876" y="6938"/>
                  </a:lnTo>
                  <a:lnTo>
                    <a:pt x="22126" y="5251"/>
                  </a:lnTo>
                  <a:lnTo>
                    <a:pt x="21376" y="3751"/>
                  </a:lnTo>
                  <a:lnTo>
                    <a:pt x="20438" y="2626"/>
                  </a:lnTo>
                  <a:lnTo>
                    <a:pt x="19313" y="1688"/>
                  </a:lnTo>
                  <a:lnTo>
                    <a:pt x="18001" y="938"/>
                  </a:lnTo>
                  <a:lnTo>
                    <a:pt x="16313" y="376"/>
                  </a:lnTo>
                  <a:lnTo>
                    <a:pt x="14438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>
              <a:off x="2741250" y="2173125"/>
              <a:ext cx="735950" cy="1368750"/>
            </a:xfrm>
            <a:custGeom>
              <a:rect b="b" l="l" r="r" t="t"/>
              <a:pathLst>
                <a:path extrusionOk="0" h="54750" w="29438">
                  <a:moveTo>
                    <a:pt x="0" y="0"/>
                  </a:moveTo>
                  <a:lnTo>
                    <a:pt x="10313" y="36938"/>
                  </a:lnTo>
                  <a:lnTo>
                    <a:pt x="10313" y="54750"/>
                  </a:lnTo>
                  <a:lnTo>
                    <a:pt x="19125" y="54750"/>
                  </a:lnTo>
                  <a:lnTo>
                    <a:pt x="19125" y="36938"/>
                  </a:lnTo>
                  <a:lnTo>
                    <a:pt x="29438" y="0"/>
                  </a:lnTo>
                  <a:lnTo>
                    <a:pt x="20625" y="0"/>
                  </a:lnTo>
                  <a:lnTo>
                    <a:pt x="16875" y="16875"/>
                  </a:lnTo>
                  <a:lnTo>
                    <a:pt x="15563" y="23063"/>
                  </a:lnTo>
                  <a:lnTo>
                    <a:pt x="14813" y="27375"/>
                  </a:lnTo>
                  <a:lnTo>
                    <a:pt x="14625" y="27375"/>
                  </a:lnTo>
                  <a:lnTo>
                    <a:pt x="13688" y="22500"/>
                  </a:lnTo>
                  <a:lnTo>
                    <a:pt x="12563" y="16688"/>
                  </a:lnTo>
                  <a:lnTo>
                    <a:pt x="900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34"/>
            <p:cNvSpPr/>
            <p:nvPr/>
          </p:nvSpPr>
          <p:spPr>
            <a:xfrm>
              <a:off x="4161550" y="2543425"/>
              <a:ext cx="609400" cy="1012525"/>
            </a:xfrm>
            <a:custGeom>
              <a:rect b="b" l="l" r="r" t="t"/>
              <a:pathLst>
                <a:path extrusionOk="0" h="40501" w="24376">
                  <a:moveTo>
                    <a:pt x="1" y="1"/>
                  </a:moveTo>
                  <a:lnTo>
                    <a:pt x="1" y="29813"/>
                  </a:lnTo>
                  <a:lnTo>
                    <a:pt x="1" y="32251"/>
                  </a:lnTo>
                  <a:lnTo>
                    <a:pt x="376" y="34501"/>
                  </a:lnTo>
                  <a:lnTo>
                    <a:pt x="938" y="36376"/>
                  </a:lnTo>
                  <a:lnTo>
                    <a:pt x="1876" y="37876"/>
                  </a:lnTo>
                  <a:lnTo>
                    <a:pt x="3001" y="39001"/>
                  </a:lnTo>
                  <a:lnTo>
                    <a:pt x="4313" y="39938"/>
                  </a:lnTo>
                  <a:lnTo>
                    <a:pt x="5813" y="40313"/>
                  </a:lnTo>
                  <a:lnTo>
                    <a:pt x="7688" y="40501"/>
                  </a:lnTo>
                  <a:lnTo>
                    <a:pt x="9001" y="40501"/>
                  </a:lnTo>
                  <a:lnTo>
                    <a:pt x="10313" y="40126"/>
                  </a:lnTo>
                  <a:lnTo>
                    <a:pt x="11626" y="39751"/>
                  </a:lnTo>
                  <a:lnTo>
                    <a:pt x="12751" y="39188"/>
                  </a:lnTo>
                  <a:lnTo>
                    <a:pt x="13688" y="38251"/>
                  </a:lnTo>
                  <a:lnTo>
                    <a:pt x="14626" y="37313"/>
                  </a:lnTo>
                  <a:lnTo>
                    <a:pt x="15563" y="36188"/>
                  </a:lnTo>
                  <a:lnTo>
                    <a:pt x="16313" y="34876"/>
                  </a:lnTo>
                  <a:lnTo>
                    <a:pt x="16501" y="34876"/>
                  </a:lnTo>
                  <a:lnTo>
                    <a:pt x="17251" y="39938"/>
                  </a:lnTo>
                  <a:lnTo>
                    <a:pt x="24376" y="39938"/>
                  </a:lnTo>
                  <a:lnTo>
                    <a:pt x="24376" y="1"/>
                  </a:lnTo>
                  <a:lnTo>
                    <a:pt x="15376" y="1"/>
                  </a:lnTo>
                  <a:lnTo>
                    <a:pt x="15376" y="31688"/>
                  </a:lnTo>
                  <a:lnTo>
                    <a:pt x="14626" y="32626"/>
                  </a:lnTo>
                  <a:lnTo>
                    <a:pt x="13688" y="33376"/>
                  </a:lnTo>
                  <a:lnTo>
                    <a:pt x="12563" y="33938"/>
                  </a:lnTo>
                  <a:lnTo>
                    <a:pt x="11438" y="34126"/>
                  </a:lnTo>
                  <a:lnTo>
                    <a:pt x="10876" y="34126"/>
                  </a:lnTo>
                  <a:lnTo>
                    <a:pt x="10313" y="33938"/>
                  </a:lnTo>
                  <a:lnTo>
                    <a:pt x="9938" y="33563"/>
                  </a:lnTo>
                  <a:lnTo>
                    <a:pt x="9563" y="33001"/>
                  </a:lnTo>
                  <a:lnTo>
                    <a:pt x="9188" y="32438"/>
                  </a:lnTo>
                  <a:lnTo>
                    <a:pt x="9001" y="31501"/>
                  </a:lnTo>
                  <a:lnTo>
                    <a:pt x="9001" y="29251"/>
                  </a:lnTo>
                  <a:lnTo>
                    <a:pt x="9001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34"/>
            <p:cNvSpPr/>
            <p:nvPr/>
          </p:nvSpPr>
          <p:spPr>
            <a:xfrm>
              <a:off x="5314675" y="2543425"/>
              <a:ext cx="609400" cy="1012525"/>
            </a:xfrm>
            <a:custGeom>
              <a:rect b="b" l="l" r="r" t="t"/>
              <a:pathLst>
                <a:path extrusionOk="0" h="40501" w="24376">
                  <a:moveTo>
                    <a:pt x="1" y="1"/>
                  </a:moveTo>
                  <a:lnTo>
                    <a:pt x="1" y="29813"/>
                  </a:lnTo>
                  <a:lnTo>
                    <a:pt x="1" y="32251"/>
                  </a:lnTo>
                  <a:lnTo>
                    <a:pt x="376" y="34501"/>
                  </a:lnTo>
                  <a:lnTo>
                    <a:pt x="938" y="36376"/>
                  </a:lnTo>
                  <a:lnTo>
                    <a:pt x="1876" y="37876"/>
                  </a:lnTo>
                  <a:lnTo>
                    <a:pt x="2813" y="39001"/>
                  </a:lnTo>
                  <a:lnTo>
                    <a:pt x="4313" y="39938"/>
                  </a:lnTo>
                  <a:lnTo>
                    <a:pt x="5813" y="40313"/>
                  </a:lnTo>
                  <a:lnTo>
                    <a:pt x="7688" y="40501"/>
                  </a:lnTo>
                  <a:lnTo>
                    <a:pt x="9001" y="40501"/>
                  </a:lnTo>
                  <a:lnTo>
                    <a:pt x="10313" y="40126"/>
                  </a:lnTo>
                  <a:lnTo>
                    <a:pt x="11626" y="39751"/>
                  </a:lnTo>
                  <a:lnTo>
                    <a:pt x="12751" y="39188"/>
                  </a:lnTo>
                  <a:lnTo>
                    <a:pt x="13688" y="38251"/>
                  </a:lnTo>
                  <a:lnTo>
                    <a:pt x="14626" y="37313"/>
                  </a:lnTo>
                  <a:lnTo>
                    <a:pt x="15563" y="36188"/>
                  </a:lnTo>
                  <a:lnTo>
                    <a:pt x="16313" y="34876"/>
                  </a:lnTo>
                  <a:lnTo>
                    <a:pt x="16501" y="34876"/>
                  </a:lnTo>
                  <a:lnTo>
                    <a:pt x="17251" y="39938"/>
                  </a:lnTo>
                  <a:lnTo>
                    <a:pt x="24376" y="39938"/>
                  </a:lnTo>
                  <a:lnTo>
                    <a:pt x="24376" y="1"/>
                  </a:lnTo>
                  <a:lnTo>
                    <a:pt x="15376" y="1"/>
                  </a:lnTo>
                  <a:lnTo>
                    <a:pt x="15376" y="31688"/>
                  </a:lnTo>
                  <a:lnTo>
                    <a:pt x="14626" y="32626"/>
                  </a:lnTo>
                  <a:lnTo>
                    <a:pt x="13688" y="33376"/>
                  </a:lnTo>
                  <a:lnTo>
                    <a:pt x="12563" y="33938"/>
                  </a:lnTo>
                  <a:lnTo>
                    <a:pt x="11438" y="34126"/>
                  </a:lnTo>
                  <a:lnTo>
                    <a:pt x="10876" y="34126"/>
                  </a:lnTo>
                  <a:lnTo>
                    <a:pt x="10313" y="33938"/>
                  </a:lnTo>
                  <a:lnTo>
                    <a:pt x="9938" y="33563"/>
                  </a:lnTo>
                  <a:lnTo>
                    <a:pt x="9563" y="33001"/>
                  </a:lnTo>
                  <a:lnTo>
                    <a:pt x="9188" y="32438"/>
                  </a:lnTo>
                  <a:lnTo>
                    <a:pt x="9001" y="31501"/>
                  </a:lnTo>
                  <a:lnTo>
                    <a:pt x="9001" y="29251"/>
                  </a:lnTo>
                  <a:lnTo>
                    <a:pt x="9001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34"/>
            <p:cNvSpPr/>
            <p:nvPr/>
          </p:nvSpPr>
          <p:spPr>
            <a:xfrm>
              <a:off x="4714675" y="2173125"/>
              <a:ext cx="665650" cy="1368750"/>
            </a:xfrm>
            <a:custGeom>
              <a:rect b="b" l="l" r="r" t="t"/>
              <a:pathLst>
                <a:path extrusionOk="0" h="54750" w="26626">
                  <a:moveTo>
                    <a:pt x="1" y="0"/>
                  </a:moveTo>
                  <a:lnTo>
                    <a:pt x="1" y="7313"/>
                  </a:lnTo>
                  <a:lnTo>
                    <a:pt x="8813" y="7313"/>
                  </a:lnTo>
                  <a:lnTo>
                    <a:pt x="8813" y="54750"/>
                  </a:lnTo>
                  <a:lnTo>
                    <a:pt x="17626" y="54750"/>
                  </a:lnTo>
                  <a:lnTo>
                    <a:pt x="17626" y="7313"/>
                  </a:lnTo>
                  <a:lnTo>
                    <a:pt x="26626" y="7313"/>
                  </a:lnTo>
                  <a:lnTo>
                    <a:pt x="26626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34"/>
            <p:cNvSpPr/>
            <p:nvPr/>
          </p:nvSpPr>
          <p:spPr>
            <a:xfrm>
              <a:off x="6060000" y="2121550"/>
              <a:ext cx="628125" cy="1434400"/>
            </a:xfrm>
            <a:custGeom>
              <a:rect b="b" l="l" r="r" t="t"/>
              <a:pathLst>
                <a:path extrusionOk="0" h="57376" w="25125">
                  <a:moveTo>
                    <a:pt x="12563" y="22313"/>
                  </a:moveTo>
                  <a:lnTo>
                    <a:pt x="13125" y="22501"/>
                  </a:lnTo>
                  <a:lnTo>
                    <a:pt x="13688" y="22688"/>
                  </a:lnTo>
                  <a:lnTo>
                    <a:pt x="14250" y="23063"/>
                  </a:lnTo>
                  <a:lnTo>
                    <a:pt x="14625" y="23438"/>
                  </a:lnTo>
                  <a:lnTo>
                    <a:pt x="15000" y="24188"/>
                  </a:lnTo>
                  <a:lnTo>
                    <a:pt x="15375" y="24938"/>
                  </a:lnTo>
                  <a:lnTo>
                    <a:pt x="15750" y="27001"/>
                  </a:lnTo>
                  <a:lnTo>
                    <a:pt x="15938" y="30188"/>
                  </a:lnTo>
                  <a:lnTo>
                    <a:pt x="15938" y="34313"/>
                  </a:lnTo>
                  <a:lnTo>
                    <a:pt x="15938" y="39376"/>
                  </a:lnTo>
                  <a:lnTo>
                    <a:pt x="15938" y="43313"/>
                  </a:lnTo>
                  <a:lnTo>
                    <a:pt x="15750" y="46313"/>
                  </a:lnTo>
                  <a:lnTo>
                    <a:pt x="15188" y="48376"/>
                  </a:lnTo>
                  <a:lnTo>
                    <a:pt x="14813" y="49126"/>
                  </a:lnTo>
                  <a:lnTo>
                    <a:pt x="14438" y="49876"/>
                  </a:lnTo>
                  <a:lnTo>
                    <a:pt x="14063" y="50251"/>
                  </a:lnTo>
                  <a:lnTo>
                    <a:pt x="13500" y="50626"/>
                  </a:lnTo>
                  <a:lnTo>
                    <a:pt x="12938" y="50813"/>
                  </a:lnTo>
                  <a:lnTo>
                    <a:pt x="11063" y="50813"/>
                  </a:lnTo>
                  <a:lnTo>
                    <a:pt x="10125" y="50251"/>
                  </a:lnTo>
                  <a:lnTo>
                    <a:pt x="9188" y="49688"/>
                  </a:lnTo>
                  <a:lnTo>
                    <a:pt x="8625" y="48751"/>
                  </a:lnTo>
                  <a:lnTo>
                    <a:pt x="8625" y="26063"/>
                  </a:lnTo>
                  <a:lnTo>
                    <a:pt x="9188" y="24563"/>
                  </a:lnTo>
                  <a:lnTo>
                    <a:pt x="10125" y="23438"/>
                  </a:lnTo>
                  <a:lnTo>
                    <a:pt x="10688" y="23063"/>
                  </a:lnTo>
                  <a:lnTo>
                    <a:pt x="11250" y="22688"/>
                  </a:lnTo>
                  <a:lnTo>
                    <a:pt x="12000" y="22501"/>
                  </a:lnTo>
                  <a:lnTo>
                    <a:pt x="12563" y="22313"/>
                  </a:lnTo>
                  <a:close/>
                  <a:moveTo>
                    <a:pt x="0" y="1"/>
                  </a:moveTo>
                  <a:lnTo>
                    <a:pt x="0" y="56813"/>
                  </a:lnTo>
                  <a:lnTo>
                    <a:pt x="7313" y="56813"/>
                  </a:lnTo>
                  <a:lnTo>
                    <a:pt x="8250" y="52876"/>
                  </a:lnTo>
                  <a:lnTo>
                    <a:pt x="8438" y="52876"/>
                  </a:lnTo>
                  <a:lnTo>
                    <a:pt x="9000" y="53813"/>
                  </a:lnTo>
                  <a:lnTo>
                    <a:pt x="9750" y="54751"/>
                  </a:lnTo>
                  <a:lnTo>
                    <a:pt x="10688" y="55501"/>
                  </a:lnTo>
                  <a:lnTo>
                    <a:pt x="11625" y="56063"/>
                  </a:lnTo>
                  <a:lnTo>
                    <a:pt x="12563" y="56626"/>
                  </a:lnTo>
                  <a:lnTo>
                    <a:pt x="13875" y="57001"/>
                  </a:lnTo>
                  <a:lnTo>
                    <a:pt x="15000" y="57188"/>
                  </a:lnTo>
                  <a:lnTo>
                    <a:pt x="16125" y="57376"/>
                  </a:lnTo>
                  <a:lnTo>
                    <a:pt x="17250" y="57188"/>
                  </a:lnTo>
                  <a:lnTo>
                    <a:pt x="18375" y="57001"/>
                  </a:lnTo>
                  <a:lnTo>
                    <a:pt x="19313" y="56813"/>
                  </a:lnTo>
                  <a:lnTo>
                    <a:pt x="20250" y="56251"/>
                  </a:lnTo>
                  <a:lnTo>
                    <a:pt x="21000" y="55688"/>
                  </a:lnTo>
                  <a:lnTo>
                    <a:pt x="21750" y="54938"/>
                  </a:lnTo>
                  <a:lnTo>
                    <a:pt x="22313" y="54188"/>
                  </a:lnTo>
                  <a:lnTo>
                    <a:pt x="22875" y="53063"/>
                  </a:lnTo>
                  <a:lnTo>
                    <a:pt x="23438" y="51938"/>
                  </a:lnTo>
                  <a:lnTo>
                    <a:pt x="23813" y="50626"/>
                  </a:lnTo>
                  <a:lnTo>
                    <a:pt x="24563" y="47813"/>
                  </a:lnTo>
                  <a:lnTo>
                    <a:pt x="24938" y="44063"/>
                  </a:lnTo>
                  <a:lnTo>
                    <a:pt x="25125" y="39938"/>
                  </a:lnTo>
                  <a:lnTo>
                    <a:pt x="25125" y="33751"/>
                  </a:lnTo>
                  <a:lnTo>
                    <a:pt x="24938" y="30563"/>
                  </a:lnTo>
                  <a:lnTo>
                    <a:pt x="24938" y="27751"/>
                  </a:lnTo>
                  <a:lnTo>
                    <a:pt x="24563" y="25313"/>
                  </a:lnTo>
                  <a:lnTo>
                    <a:pt x="24188" y="23251"/>
                  </a:lnTo>
                  <a:lnTo>
                    <a:pt x="23813" y="21376"/>
                  </a:lnTo>
                  <a:lnTo>
                    <a:pt x="23250" y="19876"/>
                  </a:lnTo>
                  <a:lnTo>
                    <a:pt x="22500" y="18751"/>
                  </a:lnTo>
                  <a:lnTo>
                    <a:pt x="21563" y="17626"/>
                  </a:lnTo>
                  <a:lnTo>
                    <a:pt x="20625" y="16876"/>
                  </a:lnTo>
                  <a:lnTo>
                    <a:pt x="19500" y="16501"/>
                  </a:lnTo>
                  <a:lnTo>
                    <a:pt x="18188" y="16126"/>
                  </a:lnTo>
                  <a:lnTo>
                    <a:pt x="16688" y="15938"/>
                  </a:lnTo>
                  <a:lnTo>
                    <a:pt x="15375" y="16126"/>
                  </a:lnTo>
                  <a:lnTo>
                    <a:pt x="14250" y="16313"/>
                  </a:lnTo>
                  <a:lnTo>
                    <a:pt x="13125" y="16876"/>
                  </a:lnTo>
                  <a:lnTo>
                    <a:pt x="12000" y="17438"/>
                  </a:lnTo>
                  <a:lnTo>
                    <a:pt x="10875" y="18188"/>
                  </a:lnTo>
                  <a:lnTo>
                    <a:pt x="10125" y="18938"/>
                  </a:lnTo>
                  <a:lnTo>
                    <a:pt x="9375" y="20063"/>
                  </a:lnTo>
                  <a:lnTo>
                    <a:pt x="8625" y="21001"/>
                  </a:lnTo>
                  <a:lnTo>
                    <a:pt x="8625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58" name="Google Shape;358;p34"/>
          <p:cNvCxnSpPr/>
          <p:nvPr/>
        </p:nvCxnSpPr>
        <p:spPr>
          <a:xfrm>
            <a:off x="16478600" y="9607100"/>
            <a:ext cx="0" cy="252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 Slide 1">
  <p:cSld name="Blank - Title_1_1_3_1_1_1_1">
    <p:bg>
      <p:bgPr>
        <a:solidFill>
          <a:srgbClr val="FBBC04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5"/>
          <p:cNvSpPr/>
          <p:nvPr/>
        </p:nvSpPr>
        <p:spPr>
          <a:xfrm>
            <a:off x="0" y="0"/>
            <a:ext cx="18288000" cy="10452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Internal Only</a:t>
            </a:r>
            <a:endParaRPr sz="28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61" name="Google Shape;361;p35"/>
          <p:cNvSpPr txBox="1"/>
          <p:nvPr/>
        </p:nvSpPr>
        <p:spPr>
          <a:xfrm>
            <a:off x="15869400" y="437550"/>
            <a:ext cx="2418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" name="Google Shape;362;p35"/>
          <p:cNvSpPr/>
          <p:nvPr/>
        </p:nvSpPr>
        <p:spPr>
          <a:xfrm>
            <a:off x="7112600" y="298573"/>
            <a:ext cx="472800" cy="4146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91400" lIns="182850" spcFirstLastPara="1" rIns="18285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35"/>
          <p:cNvSpPr txBox="1"/>
          <p:nvPr>
            <p:ph idx="1" type="body"/>
          </p:nvPr>
        </p:nvSpPr>
        <p:spPr>
          <a:xfrm>
            <a:off x="681325" y="2257325"/>
            <a:ext cx="15754200" cy="69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"/>
              <a:buChar char="•"/>
              <a:defRPr i="0" sz="18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"/>
              <a:buChar char="•"/>
              <a:defRPr i="0" sz="18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"/>
              <a:buChar char="•"/>
              <a:defRPr i="0" sz="18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"/>
              <a:buChar char="•"/>
              <a:defRPr i="0" sz="18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"/>
              <a:buChar char="•"/>
              <a:defRPr i="0" sz="18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"/>
              <a:buChar char="•"/>
              <a:defRPr i="0" sz="18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"/>
              <a:buChar char="•"/>
              <a:defRPr i="0" sz="18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"/>
              <a:buChar char="•"/>
              <a:defRPr i="0" sz="18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"/>
              <a:buChar char="•"/>
              <a:defRPr i="0" sz="18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64" name="Google Shape;364;p35"/>
          <p:cNvSpPr txBox="1"/>
          <p:nvPr>
            <p:ph type="title"/>
          </p:nvPr>
        </p:nvSpPr>
        <p:spPr>
          <a:xfrm>
            <a:off x="791400" y="1281098"/>
            <a:ext cx="157542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800"/>
              <a:buFont typeface="Google Sans"/>
              <a:buNone/>
              <a:defRPr i="0" sz="48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1778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3556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508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6858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863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10414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11938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3716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365" name="Google Shape;365;p35"/>
          <p:cNvGrpSpPr/>
          <p:nvPr/>
        </p:nvGrpSpPr>
        <p:grpSpPr>
          <a:xfrm>
            <a:off x="16938243" y="9607562"/>
            <a:ext cx="840982" cy="274019"/>
            <a:chOff x="0" y="0"/>
            <a:chExt cx="2077525" cy="676925"/>
          </a:xfrm>
        </p:grpSpPr>
        <p:sp>
          <p:nvSpPr>
            <p:cNvPr id="366" name="Google Shape;366;p35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595959"/>
                </a:solidFill>
              </a:endParaRPr>
            </a:p>
          </p:txBody>
        </p:sp>
        <p:sp>
          <p:nvSpPr>
            <p:cNvPr id="367" name="Google Shape;367;p35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595959"/>
                </a:solidFill>
              </a:endParaRPr>
            </a:p>
          </p:txBody>
        </p:sp>
        <p:sp>
          <p:nvSpPr>
            <p:cNvPr id="368" name="Google Shape;368;p35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595959"/>
                </a:solidFill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595959"/>
                </a:solidFill>
              </a:endParaRPr>
            </a:p>
          </p:txBody>
        </p:sp>
        <p:sp>
          <p:nvSpPr>
            <p:cNvPr id="370" name="Google Shape;370;p35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595959"/>
                </a:solidFill>
              </a:endParaRPr>
            </a:p>
          </p:txBody>
        </p:sp>
        <p:sp>
          <p:nvSpPr>
            <p:cNvPr id="371" name="Google Shape;371;p35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595959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Cover Slide 1">
  <p:cSld name="CUSTOM_2_1_1">
    <p:bg>
      <p:bgPr>
        <a:solidFill>
          <a:srgbClr val="FFFFFF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36"/>
          <p:cNvPicPr preferRelativeResize="0"/>
          <p:nvPr/>
        </p:nvPicPr>
        <p:blipFill rotWithShape="1">
          <a:blip r:embed="rId2">
            <a:alphaModFix/>
          </a:blip>
          <a:srcRect b="0" l="0" r="-4482" t="0"/>
          <a:stretch/>
        </p:blipFill>
        <p:spPr>
          <a:xfrm>
            <a:off x="1045150" y="639100"/>
            <a:ext cx="1545752" cy="47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6"/>
          <p:cNvSpPr txBox="1"/>
          <p:nvPr>
            <p:ph idx="1" type="subTitle"/>
          </p:nvPr>
        </p:nvSpPr>
        <p:spPr>
          <a:xfrm>
            <a:off x="845900" y="5968350"/>
            <a:ext cx="15602400" cy="6000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44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44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44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44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44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44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44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44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5" name="Google Shape;375;p36"/>
          <p:cNvSpPr txBox="1"/>
          <p:nvPr>
            <p:ph type="title"/>
          </p:nvPr>
        </p:nvSpPr>
        <p:spPr>
          <a:xfrm>
            <a:off x="785850" y="2098350"/>
            <a:ext cx="15662400" cy="3870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6" name="Google Shape;376;p36"/>
          <p:cNvSpPr/>
          <p:nvPr/>
        </p:nvSpPr>
        <p:spPr>
          <a:xfrm>
            <a:off x="1045150" y="6917400"/>
            <a:ext cx="931800" cy="189000"/>
          </a:xfrm>
          <a:prstGeom prst="roundRect">
            <a:avLst>
              <a:gd fmla="val 50000" name="adj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6"/>
          <p:cNvSpPr txBox="1"/>
          <p:nvPr>
            <p:ph idx="2" type="subTitle"/>
          </p:nvPr>
        </p:nvSpPr>
        <p:spPr>
          <a:xfrm>
            <a:off x="845900" y="7428150"/>
            <a:ext cx="15662400" cy="6000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440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440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440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440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440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440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440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440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Yellow 1">
  <p:cSld name="TITLE_2_1_2_1_1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/>
          <p:nvPr/>
        </p:nvSpPr>
        <p:spPr>
          <a:xfrm>
            <a:off x="9108600" y="0"/>
            <a:ext cx="9179400" cy="102870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7"/>
          <p:cNvSpPr txBox="1"/>
          <p:nvPr/>
        </p:nvSpPr>
        <p:spPr>
          <a:xfrm>
            <a:off x="15869400" y="437550"/>
            <a:ext cx="2418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12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Google Shape;381;p37"/>
          <p:cNvSpPr/>
          <p:nvPr/>
        </p:nvSpPr>
        <p:spPr>
          <a:xfrm>
            <a:off x="-44936" y="470730"/>
            <a:ext cx="115800" cy="93456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2" name="Google Shape;382;p37"/>
          <p:cNvSpPr txBox="1"/>
          <p:nvPr>
            <p:ph idx="1" type="body"/>
          </p:nvPr>
        </p:nvSpPr>
        <p:spPr>
          <a:xfrm>
            <a:off x="689002" y="4351800"/>
            <a:ext cx="5953200" cy="4092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4290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200">
                <a:solidFill>
                  <a:srgbClr val="5F6368"/>
                </a:solidFill>
              </a:defRPr>
            </a:lvl1pPr>
            <a:lvl2pPr indent="-34290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200">
                <a:solidFill>
                  <a:srgbClr val="5F6368"/>
                </a:solidFill>
              </a:defRPr>
            </a:lvl2pPr>
            <a:lvl3pPr indent="-368300" lvl="2" marL="1371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Char char="■"/>
              <a:defRPr sz="2200">
                <a:solidFill>
                  <a:srgbClr val="5F6368"/>
                </a:solidFill>
              </a:defRPr>
            </a:lvl3pPr>
            <a:lvl4pPr indent="-368300" lvl="3" marL="1828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Char char="●"/>
              <a:defRPr sz="2200">
                <a:solidFill>
                  <a:srgbClr val="5F6368"/>
                </a:solidFill>
              </a:defRPr>
            </a:lvl4pPr>
            <a:lvl5pPr indent="-368300" lvl="4" marL="22860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Char char="○"/>
              <a:defRPr sz="2200">
                <a:solidFill>
                  <a:srgbClr val="5F6368"/>
                </a:solidFill>
              </a:defRPr>
            </a:lvl5pPr>
            <a:lvl6pPr indent="-368300" lvl="5" marL="27432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Char char="■"/>
              <a:defRPr sz="2200">
                <a:solidFill>
                  <a:srgbClr val="5F6368"/>
                </a:solidFill>
              </a:defRPr>
            </a:lvl6pPr>
            <a:lvl7pPr indent="-368300" lvl="6" marL="32004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Char char="●"/>
              <a:defRPr sz="2200">
                <a:solidFill>
                  <a:srgbClr val="5F6368"/>
                </a:solidFill>
              </a:defRPr>
            </a:lvl7pPr>
            <a:lvl8pPr indent="-368300" lvl="7" marL="3657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Char char="○"/>
              <a:defRPr sz="2200">
                <a:solidFill>
                  <a:srgbClr val="5F6368"/>
                </a:solidFill>
              </a:defRPr>
            </a:lvl8pPr>
            <a:lvl9pPr indent="-368300" lvl="8" marL="4114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Char char="■"/>
              <a:defRPr sz="22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383" name="Google Shape;383;p37"/>
          <p:cNvSpPr txBox="1"/>
          <p:nvPr>
            <p:ph type="title"/>
          </p:nvPr>
        </p:nvSpPr>
        <p:spPr>
          <a:xfrm>
            <a:off x="689002" y="2731800"/>
            <a:ext cx="7729200" cy="828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4" name="Google Shape;384;p37"/>
          <p:cNvSpPr txBox="1"/>
          <p:nvPr>
            <p:ph idx="2" type="body"/>
          </p:nvPr>
        </p:nvSpPr>
        <p:spPr>
          <a:xfrm>
            <a:off x="689002" y="9487250"/>
            <a:ext cx="8691600" cy="751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9pPr>
          </a:lstStyle>
          <a:p/>
        </p:txBody>
      </p:sp>
      <p:grpSp>
        <p:nvGrpSpPr>
          <p:cNvPr id="385" name="Google Shape;385;p37"/>
          <p:cNvGrpSpPr/>
          <p:nvPr/>
        </p:nvGrpSpPr>
        <p:grpSpPr>
          <a:xfrm>
            <a:off x="16938244" y="9607562"/>
            <a:ext cx="840982" cy="274019"/>
            <a:chOff x="0" y="0"/>
            <a:chExt cx="2077525" cy="676925"/>
          </a:xfrm>
        </p:grpSpPr>
        <p:sp>
          <p:nvSpPr>
            <p:cNvPr id="386" name="Google Shape;386;p37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37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37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37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37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37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Blue 1">
  <p:cSld name="TITLE_2_2_1_1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8"/>
          <p:cNvSpPr txBox="1"/>
          <p:nvPr>
            <p:ph idx="1" type="body"/>
          </p:nvPr>
        </p:nvSpPr>
        <p:spPr>
          <a:xfrm>
            <a:off x="689002" y="4351800"/>
            <a:ext cx="5953200" cy="4092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200">
                <a:solidFill>
                  <a:srgbClr val="5F6368"/>
                </a:solidFill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200">
                <a:solidFill>
                  <a:srgbClr val="5F6368"/>
                </a:solidFill>
              </a:defRPr>
            </a:lvl2pPr>
            <a:lvl3pPr indent="-36830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Char char="■"/>
              <a:defRPr sz="2200">
                <a:solidFill>
                  <a:srgbClr val="5F6368"/>
                </a:solidFill>
              </a:defRPr>
            </a:lvl3pPr>
            <a:lvl4pPr indent="-36830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Char char="●"/>
              <a:defRPr sz="2200">
                <a:solidFill>
                  <a:srgbClr val="5F6368"/>
                </a:solidFill>
              </a:defRPr>
            </a:lvl4pPr>
            <a:lvl5pPr indent="-36830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Char char="○"/>
              <a:defRPr sz="2200">
                <a:solidFill>
                  <a:srgbClr val="5F6368"/>
                </a:solidFill>
              </a:defRPr>
            </a:lvl5pPr>
            <a:lvl6pPr indent="-36830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Char char="■"/>
              <a:defRPr sz="2200">
                <a:solidFill>
                  <a:srgbClr val="5F6368"/>
                </a:solidFill>
              </a:defRPr>
            </a:lvl6pPr>
            <a:lvl7pPr indent="-36830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Char char="●"/>
              <a:defRPr sz="2200">
                <a:solidFill>
                  <a:srgbClr val="5F6368"/>
                </a:solidFill>
              </a:defRPr>
            </a:lvl7pPr>
            <a:lvl8pPr indent="-36830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Char char="○"/>
              <a:defRPr sz="2200">
                <a:solidFill>
                  <a:srgbClr val="5F6368"/>
                </a:solidFill>
              </a:defRPr>
            </a:lvl8pPr>
            <a:lvl9pPr indent="-36830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Char char="■"/>
              <a:defRPr sz="22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394" name="Google Shape;394;p38"/>
          <p:cNvSpPr txBox="1"/>
          <p:nvPr>
            <p:ph type="title"/>
          </p:nvPr>
        </p:nvSpPr>
        <p:spPr>
          <a:xfrm>
            <a:off x="689002" y="2731800"/>
            <a:ext cx="7729200" cy="828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5" name="Google Shape;395;p38"/>
          <p:cNvSpPr/>
          <p:nvPr/>
        </p:nvSpPr>
        <p:spPr>
          <a:xfrm>
            <a:off x="9108600" y="0"/>
            <a:ext cx="9179400" cy="102870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8"/>
          <p:cNvSpPr txBox="1"/>
          <p:nvPr/>
        </p:nvSpPr>
        <p:spPr>
          <a:xfrm>
            <a:off x="15869400" y="437550"/>
            <a:ext cx="2418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12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38"/>
          <p:cNvSpPr/>
          <p:nvPr/>
        </p:nvSpPr>
        <p:spPr>
          <a:xfrm>
            <a:off x="-44936" y="470730"/>
            <a:ext cx="115800" cy="93456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8" name="Google Shape;398;p38"/>
          <p:cNvSpPr txBox="1"/>
          <p:nvPr>
            <p:ph idx="2" type="body"/>
          </p:nvPr>
        </p:nvSpPr>
        <p:spPr>
          <a:xfrm>
            <a:off x="689002" y="9487250"/>
            <a:ext cx="8691600" cy="751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9pPr>
          </a:lstStyle>
          <a:p/>
        </p:txBody>
      </p:sp>
      <p:grpSp>
        <p:nvGrpSpPr>
          <p:cNvPr id="399" name="Google Shape;399;p38"/>
          <p:cNvGrpSpPr/>
          <p:nvPr/>
        </p:nvGrpSpPr>
        <p:grpSpPr>
          <a:xfrm>
            <a:off x="16938244" y="9607562"/>
            <a:ext cx="840982" cy="274019"/>
            <a:chOff x="0" y="0"/>
            <a:chExt cx="2077525" cy="676925"/>
          </a:xfrm>
        </p:grpSpPr>
        <p:sp>
          <p:nvSpPr>
            <p:cNvPr id="400" name="Google Shape;400;p38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38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38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38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38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38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Green 1">
  <p:cSld name="TITLE_2_1_1_2_1_1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9"/>
          <p:cNvSpPr/>
          <p:nvPr/>
        </p:nvSpPr>
        <p:spPr>
          <a:xfrm>
            <a:off x="9108600" y="0"/>
            <a:ext cx="9179400" cy="102870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39"/>
          <p:cNvSpPr txBox="1"/>
          <p:nvPr/>
        </p:nvSpPr>
        <p:spPr>
          <a:xfrm>
            <a:off x="15869400" y="437550"/>
            <a:ext cx="2418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12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9" name="Google Shape;409;p39"/>
          <p:cNvSpPr/>
          <p:nvPr/>
        </p:nvSpPr>
        <p:spPr>
          <a:xfrm>
            <a:off x="-44936" y="470730"/>
            <a:ext cx="115800" cy="93456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0" name="Google Shape;410;p39"/>
          <p:cNvSpPr txBox="1"/>
          <p:nvPr>
            <p:ph idx="1" type="body"/>
          </p:nvPr>
        </p:nvSpPr>
        <p:spPr>
          <a:xfrm>
            <a:off x="689002" y="4351800"/>
            <a:ext cx="5953200" cy="4092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4290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200">
                <a:solidFill>
                  <a:srgbClr val="5F6368"/>
                </a:solidFill>
              </a:defRPr>
            </a:lvl1pPr>
            <a:lvl2pPr indent="-34290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200">
                <a:solidFill>
                  <a:srgbClr val="5F6368"/>
                </a:solidFill>
              </a:defRPr>
            </a:lvl2pPr>
            <a:lvl3pPr indent="-368300" lvl="2" marL="1371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Char char="■"/>
              <a:defRPr sz="2200">
                <a:solidFill>
                  <a:srgbClr val="5F6368"/>
                </a:solidFill>
              </a:defRPr>
            </a:lvl3pPr>
            <a:lvl4pPr indent="-368300" lvl="3" marL="1828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Char char="●"/>
              <a:defRPr sz="2200">
                <a:solidFill>
                  <a:srgbClr val="5F6368"/>
                </a:solidFill>
              </a:defRPr>
            </a:lvl4pPr>
            <a:lvl5pPr indent="-368300" lvl="4" marL="22860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Char char="○"/>
              <a:defRPr sz="2200">
                <a:solidFill>
                  <a:srgbClr val="5F6368"/>
                </a:solidFill>
              </a:defRPr>
            </a:lvl5pPr>
            <a:lvl6pPr indent="-368300" lvl="5" marL="27432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Char char="■"/>
              <a:defRPr sz="2200">
                <a:solidFill>
                  <a:srgbClr val="5F6368"/>
                </a:solidFill>
              </a:defRPr>
            </a:lvl6pPr>
            <a:lvl7pPr indent="-368300" lvl="6" marL="32004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Char char="●"/>
              <a:defRPr sz="2200">
                <a:solidFill>
                  <a:srgbClr val="5F6368"/>
                </a:solidFill>
              </a:defRPr>
            </a:lvl7pPr>
            <a:lvl8pPr indent="-368300" lvl="7" marL="3657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Char char="○"/>
              <a:defRPr sz="2200">
                <a:solidFill>
                  <a:srgbClr val="5F6368"/>
                </a:solidFill>
              </a:defRPr>
            </a:lvl8pPr>
            <a:lvl9pPr indent="-368300" lvl="8" marL="4114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Char char="■"/>
              <a:defRPr sz="22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411" name="Google Shape;411;p39"/>
          <p:cNvSpPr txBox="1"/>
          <p:nvPr>
            <p:ph type="title"/>
          </p:nvPr>
        </p:nvSpPr>
        <p:spPr>
          <a:xfrm>
            <a:off x="689002" y="2731800"/>
            <a:ext cx="7729200" cy="828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39"/>
          <p:cNvSpPr txBox="1"/>
          <p:nvPr>
            <p:ph idx="2" type="body"/>
          </p:nvPr>
        </p:nvSpPr>
        <p:spPr>
          <a:xfrm>
            <a:off x="689002" y="9487250"/>
            <a:ext cx="8691600" cy="751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9pPr>
          </a:lstStyle>
          <a:p/>
        </p:txBody>
      </p:sp>
      <p:grpSp>
        <p:nvGrpSpPr>
          <p:cNvPr id="413" name="Google Shape;413;p39"/>
          <p:cNvGrpSpPr/>
          <p:nvPr/>
        </p:nvGrpSpPr>
        <p:grpSpPr>
          <a:xfrm>
            <a:off x="16938244" y="9607562"/>
            <a:ext cx="840982" cy="274019"/>
            <a:chOff x="0" y="0"/>
            <a:chExt cx="2077525" cy="676925"/>
          </a:xfrm>
        </p:grpSpPr>
        <p:sp>
          <p:nvSpPr>
            <p:cNvPr id="414" name="Google Shape;414;p39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Red 1">
  <p:cSld name="TITLE_2_1_1_1_1_1_1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0"/>
          <p:cNvSpPr/>
          <p:nvPr/>
        </p:nvSpPr>
        <p:spPr>
          <a:xfrm>
            <a:off x="9108600" y="0"/>
            <a:ext cx="9179400" cy="102870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40"/>
          <p:cNvSpPr txBox="1"/>
          <p:nvPr/>
        </p:nvSpPr>
        <p:spPr>
          <a:xfrm>
            <a:off x="15869400" y="437550"/>
            <a:ext cx="2418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12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" name="Google Shape;423;p40"/>
          <p:cNvSpPr/>
          <p:nvPr/>
        </p:nvSpPr>
        <p:spPr>
          <a:xfrm>
            <a:off x="-44936" y="470730"/>
            <a:ext cx="115800" cy="93456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4" name="Google Shape;424;p40"/>
          <p:cNvSpPr txBox="1"/>
          <p:nvPr>
            <p:ph idx="1" type="body"/>
          </p:nvPr>
        </p:nvSpPr>
        <p:spPr>
          <a:xfrm>
            <a:off x="689002" y="4351800"/>
            <a:ext cx="5953200" cy="4092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4290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200">
                <a:solidFill>
                  <a:srgbClr val="5F6368"/>
                </a:solidFill>
              </a:defRPr>
            </a:lvl1pPr>
            <a:lvl2pPr indent="-34290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200">
                <a:solidFill>
                  <a:srgbClr val="5F6368"/>
                </a:solidFill>
              </a:defRPr>
            </a:lvl2pPr>
            <a:lvl3pPr indent="-368300" lvl="2" marL="1371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Char char="■"/>
              <a:defRPr sz="2200">
                <a:solidFill>
                  <a:srgbClr val="5F6368"/>
                </a:solidFill>
              </a:defRPr>
            </a:lvl3pPr>
            <a:lvl4pPr indent="-368300" lvl="3" marL="1828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Char char="●"/>
              <a:defRPr sz="2200">
                <a:solidFill>
                  <a:srgbClr val="5F6368"/>
                </a:solidFill>
              </a:defRPr>
            </a:lvl4pPr>
            <a:lvl5pPr indent="-368300" lvl="4" marL="22860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Char char="○"/>
              <a:defRPr sz="2200">
                <a:solidFill>
                  <a:srgbClr val="5F6368"/>
                </a:solidFill>
              </a:defRPr>
            </a:lvl5pPr>
            <a:lvl6pPr indent="-368300" lvl="5" marL="27432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Char char="■"/>
              <a:defRPr sz="2200">
                <a:solidFill>
                  <a:srgbClr val="5F6368"/>
                </a:solidFill>
              </a:defRPr>
            </a:lvl6pPr>
            <a:lvl7pPr indent="-368300" lvl="6" marL="32004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Char char="●"/>
              <a:defRPr sz="2200">
                <a:solidFill>
                  <a:srgbClr val="5F6368"/>
                </a:solidFill>
              </a:defRPr>
            </a:lvl7pPr>
            <a:lvl8pPr indent="-368300" lvl="7" marL="3657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Char char="○"/>
              <a:defRPr sz="2200">
                <a:solidFill>
                  <a:srgbClr val="5F6368"/>
                </a:solidFill>
              </a:defRPr>
            </a:lvl8pPr>
            <a:lvl9pPr indent="-368300" lvl="8" marL="4114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Char char="■"/>
              <a:defRPr sz="22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425" name="Google Shape;425;p40"/>
          <p:cNvSpPr txBox="1"/>
          <p:nvPr>
            <p:ph type="title"/>
          </p:nvPr>
        </p:nvSpPr>
        <p:spPr>
          <a:xfrm>
            <a:off x="689002" y="2731800"/>
            <a:ext cx="7729200" cy="828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6" name="Google Shape;426;p40"/>
          <p:cNvSpPr txBox="1"/>
          <p:nvPr>
            <p:ph idx="2" type="body"/>
          </p:nvPr>
        </p:nvSpPr>
        <p:spPr>
          <a:xfrm>
            <a:off x="689002" y="9487250"/>
            <a:ext cx="8691600" cy="751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200">
                <a:solidFill>
                  <a:srgbClr val="D5D5D5"/>
                </a:solidFill>
              </a:defRPr>
            </a:lvl9pPr>
          </a:lstStyle>
          <a:p/>
        </p:txBody>
      </p:sp>
      <p:grpSp>
        <p:nvGrpSpPr>
          <p:cNvPr id="427" name="Google Shape;427;p40"/>
          <p:cNvGrpSpPr/>
          <p:nvPr/>
        </p:nvGrpSpPr>
        <p:grpSpPr>
          <a:xfrm>
            <a:off x="16938244" y="9607562"/>
            <a:ext cx="840982" cy="274019"/>
            <a:chOff x="0" y="0"/>
            <a:chExt cx="2077525" cy="676925"/>
          </a:xfrm>
        </p:grpSpPr>
        <p:sp>
          <p:nvSpPr>
            <p:cNvPr id="428" name="Google Shape;428;p40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40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40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40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40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40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Cover Slide">
  <p:cSld name="CUSTOM_2_1">
    <p:bg>
      <p:bgPr>
        <a:solidFill>
          <a:srgbClr val="FFFFFF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5"/>
          <p:cNvPicPr preferRelativeResize="0"/>
          <p:nvPr/>
        </p:nvPicPr>
        <p:blipFill rotWithShape="1">
          <a:blip r:embed="rId2">
            <a:alphaModFix/>
          </a:blip>
          <a:srcRect b="0" l="0" r="-4481" t="0"/>
          <a:stretch/>
        </p:blipFill>
        <p:spPr>
          <a:xfrm>
            <a:off x="1045150" y="639100"/>
            <a:ext cx="1545752" cy="47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Ads Cover Slide">
  <p:cSld name="CUSTOM_3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5150" y="639100"/>
            <a:ext cx="2344150" cy="47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Marketing Platform Cover Slide">
  <p:cSld name="CUSTOM_2_2">
    <p:bg>
      <p:bgPr>
        <a:solidFill>
          <a:srgbClr val="FFFFFF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5150" y="639100"/>
            <a:ext cx="5313350" cy="47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Ad Manager Cover Slide">
  <p:cSld name="CUSTOM_2_2_1">
    <p:bg>
      <p:bgPr>
        <a:solidFill>
          <a:srgbClr val="FFFFFF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0722" y="490950"/>
            <a:ext cx="4082701" cy="6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2 1">
  <p:cSld name="TITLE_2_2_1_2">
    <p:bg>
      <p:bgPr>
        <a:solidFill>
          <a:srgbClr val="E1E8D7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4"/>
          <p:cNvSpPr txBox="1"/>
          <p:nvPr>
            <p:ph type="ctrTitle"/>
          </p:nvPr>
        </p:nvSpPr>
        <p:spPr>
          <a:xfrm>
            <a:off x="586816" y="2487168"/>
            <a:ext cx="16971000" cy="4091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SzPts val="19200"/>
              <a:buFont typeface="Google Sans Medium"/>
              <a:buNone/>
              <a:defRPr sz="192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9pPr>
          </a:lstStyle>
          <a:p/>
        </p:txBody>
      </p:sp>
      <p:sp>
        <p:nvSpPr>
          <p:cNvPr id="442" name="Google Shape;442;p44"/>
          <p:cNvSpPr txBox="1"/>
          <p:nvPr>
            <p:ph idx="1" type="subTitle"/>
          </p:nvPr>
        </p:nvSpPr>
        <p:spPr>
          <a:xfrm>
            <a:off x="586816" y="7040880"/>
            <a:ext cx="17041200" cy="1585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55624C"/>
              </a:buClr>
              <a:buSzPts val="6800"/>
              <a:buFont typeface="Google Sans"/>
              <a:buNone/>
              <a:defRPr sz="6800">
                <a:solidFill>
                  <a:srgbClr val="55624C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43" name="Google Shape;443;p44"/>
          <p:cNvSpPr txBox="1"/>
          <p:nvPr>
            <p:ph idx="2" type="subTitle"/>
          </p:nvPr>
        </p:nvSpPr>
        <p:spPr>
          <a:xfrm>
            <a:off x="585204" y="9162050"/>
            <a:ext cx="3277800" cy="71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44" name="Google Shape;444;p44"/>
          <p:cNvSpPr txBox="1"/>
          <p:nvPr>
            <p:ph idx="3" type="subTitle"/>
          </p:nvPr>
        </p:nvSpPr>
        <p:spPr>
          <a:xfrm>
            <a:off x="4472004" y="9162050"/>
            <a:ext cx="3277800" cy="71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45" name="Google Shape;445;p44"/>
          <p:cNvSpPr txBox="1"/>
          <p:nvPr>
            <p:ph idx="4" type="subTitle"/>
          </p:nvPr>
        </p:nvSpPr>
        <p:spPr>
          <a:xfrm>
            <a:off x="8358804" y="9162050"/>
            <a:ext cx="3277800" cy="71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46" name="Google Shape;446;p44"/>
          <p:cNvSpPr txBox="1"/>
          <p:nvPr>
            <p:ph idx="5" type="subTitle"/>
          </p:nvPr>
        </p:nvSpPr>
        <p:spPr>
          <a:xfrm>
            <a:off x="12245604" y="9162050"/>
            <a:ext cx="3277800" cy="71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86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1">
  <p:cSld name="TITLE_3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45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14595041" y="9158677"/>
            <a:ext cx="2613101" cy="38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5"/>
          <p:cNvSpPr txBox="1"/>
          <p:nvPr>
            <p:ph idx="1" type="subTitle"/>
          </p:nvPr>
        </p:nvSpPr>
        <p:spPr>
          <a:xfrm>
            <a:off x="7018037" y="1780500"/>
            <a:ext cx="9733200" cy="663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4400"/>
              </a:spcBef>
              <a:spcAft>
                <a:spcPts val="0"/>
              </a:spcAft>
              <a:buNone/>
              <a:defRPr b="1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44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44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44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44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44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44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44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44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0" name="Google Shape;450;p45"/>
          <p:cNvSpPr txBox="1"/>
          <p:nvPr>
            <p:ph type="title"/>
          </p:nvPr>
        </p:nvSpPr>
        <p:spPr>
          <a:xfrm>
            <a:off x="1264197" y="1582700"/>
            <a:ext cx="3988800" cy="1307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45"/>
          <p:cNvSpPr txBox="1"/>
          <p:nvPr>
            <p:ph idx="2" type="subTitle"/>
          </p:nvPr>
        </p:nvSpPr>
        <p:spPr>
          <a:xfrm>
            <a:off x="7018037" y="3073437"/>
            <a:ext cx="9733200" cy="663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4400"/>
              </a:spcBef>
              <a:spcAft>
                <a:spcPts val="0"/>
              </a:spcAft>
              <a:buNone/>
              <a:defRPr b="1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44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44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44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44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44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44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44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44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45"/>
          <p:cNvSpPr txBox="1"/>
          <p:nvPr>
            <p:ph idx="3" type="subTitle"/>
          </p:nvPr>
        </p:nvSpPr>
        <p:spPr>
          <a:xfrm>
            <a:off x="7018037" y="4366387"/>
            <a:ext cx="9733200" cy="663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4400"/>
              </a:spcBef>
              <a:spcAft>
                <a:spcPts val="0"/>
              </a:spcAft>
              <a:buNone/>
              <a:defRPr b="1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44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44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44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44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44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44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44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44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3" name="Google Shape;453;p45"/>
          <p:cNvSpPr txBox="1"/>
          <p:nvPr>
            <p:ph idx="4" type="subTitle"/>
          </p:nvPr>
        </p:nvSpPr>
        <p:spPr>
          <a:xfrm>
            <a:off x="7018037" y="5659337"/>
            <a:ext cx="9733200" cy="663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4400"/>
              </a:spcBef>
              <a:spcAft>
                <a:spcPts val="0"/>
              </a:spcAft>
              <a:buNone/>
              <a:defRPr b="1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44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44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44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44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44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44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44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44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4" name="Google Shape;454;p45"/>
          <p:cNvSpPr txBox="1"/>
          <p:nvPr>
            <p:ph idx="5" type="subTitle"/>
          </p:nvPr>
        </p:nvSpPr>
        <p:spPr>
          <a:xfrm>
            <a:off x="7018037" y="6818750"/>
            <a:ext cx="9733200" cy="663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4400"/>
              </a:spcBef>
              <a:spcAft>
                <a:spcPts val="0"/>
              </a:spcAft>
              <a:buNone/>
              <a:defRPr b="1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44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44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44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44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44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44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44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44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5" name="Google Shape;455;p45"/>
          <p:cNvSpPr txBox="1"/>
          <p:nvPr>
            <p:ph idx="6" type="subTitle"/>
          </p:nvPr>
        </p:nvSpPr>
        <p:spPr>
          <a:xfrm>
            <a:off x="7880000" y="1668250"/>
            <a:ext cx="9733200" cy="1091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4400"/>
              </a:spcBef>
              <a:spcAft>
                <a:spcPts val="0"/>
              </a:spcAft>
              <a:buNone/>
              <a:defRPr sz="4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44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44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44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44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44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44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44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44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6" name="Google Shape;456;p45"/>
          <p:cNvSpPr txBox="1"/>
          <p:nvPr>
            <p:ph idx="7" type="subTitle"/>
          </p:nvPr>
        </p:nvSpPr>
        <p:spPr>
          <a:xfrm>
            <a:off x="7880000" y="2979908"/>
            <a:ext cx="9733200" cy="102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4400"/>
              </a:spcBef>
              <a:spcAft>
                <a:spcPts val="0"/>
              </a:spcAft>
              <a:buNone/>
              <a:defRPr sz="4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44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44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44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44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44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44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44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44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45"/>
          <p:cNvSpPr txBox="1"/>
          <p:nvPr>
            <p:ph idx="8" type="subTitle"/>
          </p:nvPr>
        </p:nvSpPr>
        <p:spPr>
          <a:xfrm>
            <a:off x="7880000" y="4235053"/>
            <a:ext cx="9733200" cy="102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4400"/>
              </a:spcBef>
              <a:spcAft>
                <a:spcPts val="0"/>
              </a:spcAft>
              <a:buNone/>
              <a:defRPr sz="4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44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44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44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44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44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44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44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44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45"/>
          <p:cNvSpPr txBox="1"/>
          <p:nvPr>
            <p:ph idx="9" type="subTitle"/>
          </p:nvPr>
        </p:nvSpPr>
        <p:spPr>
          <a:xfrm>
            <a:off x="7880000" y="5509453"/>
            <a:ext cx="9733200" cy="102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4400"/>
              </a:spcBef>
              <a:spcAft>
                <a:spcPts val="0"/>
              </a:spcAft>
              <a:buNone/>
              <a:defRPr sz="4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44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44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44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44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44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44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44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44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45"/>
          <p:cNvSpPr txBox="1"/>
          <p:nvPr>
            <p:ph idx="13" type="subTitle"/>
          </p:nvPr>
        </p:nvSpPr>
        <p:spPr>
          <a:xfrm>
            <a:off x="7880000" y="6783648"/>
            <a:ext cx="9733200" cy="102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4400"/>
              </a:spcBef>
              <a:spcAft>
                <a:spcPts val="0"/>
              </a:spcAft>
              <a:buNone/>
              <a:defRPr sz="4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44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44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44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44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44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44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44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44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40">
          <p15:clr>
            <a:srgbClr val="CCCCCC"/>
          </p15:clr>
        </p15:guide>
        <p15:guide id="2" pos="5760">
          <p15:clr>
            <a:srgbClr val="CCCCCC"/>
          </p15:clr>
        </p15:guide>
        <p15:guide id="3" orient="horz" pos="4032">
          <p15:clr>
            <a:srgbClr val="4285F4"/>
          </p15:clr>
        </p15:guide>
        <p15:guide id="4" pos="614">
          <p15:clr>
            <a:srgbClr val="4285F4"/>
          </p15:clr>
        </p15:guide>
        <p15:guide id="5" orient="horz" pos="3888">
          <p15:clr>
            <a:srgbClr val="4285F4"/>
          </p15:clr>
        </p15:guide>
        <p15:guide id="6" orient="horz" pos="3564">
          <p15:clr>
            <a:srgbClr val="4285F4"/>
          </p15:clr>
        </p15:guide>
        <p15:guide id="7" orient="horz" pos="2880">
          <p15:clr>
            <a:srgbClr val="4285F4"/>
          </p15:clr>
        </p15:guide>
        <p15:guide id="8" orient="horz" pos="2448">
          <p15:clr>
            <a:srgbClr val="4285F4"/>
          </p15:clr>
        </p15:guide>
        <p15:guide id="9" pos="344">
          <p15:clr>
            <a:srgbClr val="4285F4"/>
          </p15:clr>
        </p15:guide>
        <p15:guide id="10" pos="242">
          <p15:clr>
            <a:srgbClr val="4285F4"/>
          </p15:clr>
        </p15:guide>
        <p15:guide id="11" orient="horz" pos="5606">
          <p15:clr>
            <a:srgbClr val="4285F4"/>
          </p15:clr>
        </p15:guide>
        <p15:guide id="12" orient="horz" pos="5801">
          <p15:clr>
            <a:srgbClr val="4285F4"/>
          </p15:clr>
        </p15:guide>
        <p15:guide id="13" orient="horz" pos="511">
          <p15:clr>
            <a:srgbClr val="FF0000"/>
          </p15:clr>
        </p15:guide>
        <p15:guide id="14" orient="horz" pos="5969">
          <p15:clr>
            <a:srgbClr val="FF0000"/>
          </p15:clr>
        </p15:guide>
        <p15:guide id="15" pos="497">
          <p15:clr>
            <a:srgbClr val="FF0000"/>
          </p15:clr>
        </p15:guide>
        <p15:guide id="16" pos="11006">
          <p15:clr>
            <a:srgbClr val="FF0000"/>
          </p15:clr>
        </p15:guide>
        <p15:guide id="17" pos="1375">
          <p15:clr>
            <a:srgbClr val="4285F4"/>
          </p15:clr>
        </p15:guide>
        <p15:guide id="18" pos="6582">
          <p15:clr>
            <a:srgbClr val="4285F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a Section - Small number">
  <p:cSld name="BLANK_1_2_1_1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6"/>
          <p:cNvSpPr txBox="1"/>
          <p:nvPr>
            <p:ph type="title"/>
          </p:nvPr>
        </p:nvSpPr>
        <p:spPr>
          <a:xfrm>
            <a:off x="6455400" y="914400"/>
            <a:ext cx="10917600" cy="261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Font typeface="Google Sans Medium"/>
              <a:buNone/>
              <a:defRPr sz="96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Font typeface="Google Sans Medium"/>
              <a:buNone/>
              <a:defRPr sz="96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Font typeface="Google Sans Medium"/>
              <a:buNone/>
              <a:defRPr sz="96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Font typeface="Google Sans Medium"/>
              <a:buNone/>
              <a:defRPr sz="96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Font typeface="Google Sans Medium"/>
              <a:buNone/>
              <a:defRPr sz="96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Font typeface="Google Sans Medium"/>
              <a:buNone/>
              <a:defRPr sz="96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Font typeface="Google Sans Medium"/>
              <a:buNone/>
              <a:defRPr sz="96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Font typeface="Google Sans Medium"/>
              <a:buNone/>
              <a:defRPr sz="96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462" name="Google Shape;462;p46"/>
          <p:cNvSpPr txBox="1"/>
          <p:nvPr>
            <p:ph idx="1" type="subTitle"/>
          </p:nvPr>
        </p:nvSpPr>
        <p:spPr>
          <a:xfrm>
            <a:off x="6455400" y="7383992"/>
            <a:ext cx="5376600" cy="1992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440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44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63" name="Google Shape;463;p46"/>
          <p:cNvSpPr txBox="1"/>
          <p:nvPr>
            <p:ph idx="2" type="body"/>
          </p:nvPr>
        </p:nvSpPr>
        <p:spPr>
          <a:xfrm>
            <a:off x="914400" y="914400"/>
            <a:ext cx="5376600" cy="261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838200" lvl="0" marL="457200">
              <a:lnSpc>
                <a:spcPct val="90000"/>
              </a:lnSpc>
              <a:spcBef>
                <a:spcPts val="440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Google Sans"/>
              <a:buChar char="•"/>
              <a:defRPr sz="9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838200" lvl="1" marL="914400">
              <a:spcBef>
                <a:spcPts val="440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Google Sans"/>
              <a:buChar char="•"/>
              <a:defRPr sz="9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838200" lvl="2" marL="1371600">
              <a:spcBef>
                <a:spcPts val="440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Google Sans"/>
              <a:buChar char="•"/>
              <a:defRPr sz="9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838200" lvl="3" marL="1828800">
              <a:spcBef>
                <a:spcPts val="440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Google Sans"/>
              <a:buChar char="•"/>
              <a:defRPr sz="9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838200" lvl="4" marL="2286000">
              <a:spcBef>
                <a:spcPts val="440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Google Sans"/>
              <a:buChar char="•"/>
              <a:defRPr sz="9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838200" lvl="5" marL="2743200">
              <a:spcBef>
                <a:spcPts val="440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Google Sans"/>
              <a:buChar char="•"/>
              <a:defRPr sz="9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838200" lvl="6" marL="3200400">
              <a:spcBef>
                <a:spcPts val="440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Google Sans"/>
              <a:buChar char="•"/>
              <a:defRPr sz="9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838200" lvl="7" marL="3657600">
              <a:spcBef>
                <a:spcPts val="440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Google Sans"/>
              <a:buChar char="•"/>
              <a:defRPr sz="9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838200" lvl="8" marL="4114800">
              <a:spcBef>
                <a:spcPts val="440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Google Sans"/>
              <a:buChar char="•"/>
              <a:defRPr sz="9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64" name="Google Shape;464;p46"/>
          <p:cNvSpPr txBox="1"/>
          <p:nvPr>
            <p:ph idx="12" type="sldNum"/>
          </p:nvPr>
        </p:nvSpPr>
        <p:spPr>
          <a:xfrm>
            <a:off x="17543400" y="9748450"/>
            <a:ext cx="744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50" spcFirstLastPara="1" rIns="182850" wrap="square" tIns="0">
            <a:normAutofit/>
          </a:bodyPr>
          <a:lstStyle>
            <a:lvl1pPr lvl="0">
              <a:lnSpc>
                <a:spcPct val="80000"/>
              </a:lnSpc>
              <a:buSzPts val="2000"/>
              <a:buNone/>
              <a:defRPr sz="150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>
              <a:lnSpc>
                <a:spcPct val="80000"/>
              </a:lnSpc>
              <a:buSzPts val="2000"/>
              <a:buNone/>
              <a:defRPr sz="150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>
              <a:lnSpc>
                <a:spcPct val="80000"/>
              </a:lnSpc>
              <a:buSzPts val="2000"/>
              <a:buNone/>
              <a:defRPr sz="150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>
              <a:lnSpc>
                <a:spcPct val="80000"/>
              </a:lnSpc>
              <a:buSzPts val="2000"/>
              <a:buNone/>
              <a:defRPr sz="150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>
              <a:lnSpc>
                <a:spcPct val="80000"/>
              </a:lnSpc>
              <a:buSzPts val="2000"/>
              <a:buNone/>
              <a:defRPr sz="150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>
              <a:lnSpc>
                <a:spcPct val="80000"/>
              </a:lnSpc>
              <a:buSzPts val="2000"/>
              <a:buNone/>
              <a:defRPr sz="150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>
              <a:lnSpc>
                <a:spcPct val="80000"/>
              </a:lnSpc>
              <a:buSzPts val="2000"/>
              <a:buNone/>
              <a:defRPr sz="150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>
              <a:lnSpc>
                <a:spcPct val="80000"/>
              </a:lnSpc>
              <a:buSzPts val="2000"/>
              <a:buNone/>
              <a:defRPr sz="150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>
              <a:lnSpc>
                <a:spcPct val="80000"/>
              </a:lnSpc>
              <a:buSzPts val="2000"/>
              <a:buNone/>
              <a:defRPr sz="150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a Content - Title">
  <p:cSld name="BLANK_1_2_1_1_1_1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7"/>
          <p:cNvSpPr txBox="1"/>
          <p:nvPr>
            <p:ph type="title"/>
          </p:nvPr>
        </p:nvSpPr>
        <p:spPr>
          <a:xfrm>
            <a:off x="914400" y="914400"/>
            <a:ext cx="10917600" cy="571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Google Sans Medium"/>
              <a:buNone/>
              <a:defRPr sz="40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Google Sans Medium"/>
              <a:buNone/>
              <a:defRPr sz="40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Google Sans Medium"/>
              <a:buNone/>
              <a:defRPr sz="40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Google Sans Medium"/>
              <a:buNone/>
              <a:defRPr sz="40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Google Sans Medium"/>
              <a:buNone/>
              <a:defRPr sz="40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Google Sans Medium"/>
              <a:buNone/>
              <a:defRPr sz="40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Google Sans Medium"/>
              <a:buNone/>
              <a:defRPr sz="40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Google Sans Medium"/>
              <a:buNone/>
              <a:defRPr sz="40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467" name="Google Shape;467;p47"/>
          <p:cNvSpPr txBox="1"/>
          <p:nvPr>
            <p:ph idx="12" type="sldNum"/>
          </p:nvPr>
        </p:nvSpPr>
        <p:spPr>
          <a:xfrm>
            <a:off x="17543400" y="9748450"/>
            <a:ext cx="744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50" spcFirstLastPara="1" rIns="182850" wrap="square" tIns="0">
            <a:normAutofit/>
          </a:bodyPr>
          <a:lstStyle>
            <a:lvl1pPr lvl="0">
              <a:lnSpc>
                <a:spcPct val="80000"/>
              </a:lnSpc>
              <a:buSzPts val="2000"/>
              <a:buNone/>
              <a:defRPr sz="150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>
              <a:lnSpc>
                <a:spcPct val="80000"/>
              </a:lnSpc>
              <a:buSzPts val="2000"/>
              <a:buNone/>
              <a:defRPr sz="150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>
              <a:lnSpc>
                <a:spcPct val="80000"/>
              </a:lnSpc>
              <a:buSzPts val="2000"/>
              <a:buNone/>
              <a:defRPr sz="150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>
              <a:lnSpc>
                <a:spcPct val="80000"/>
              </a:lnSpc>
              <a:buSzPts val="2000"/>
              <a:buNone/>
              <a:defRPr sz="150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>
              <a:lnSpc>
                <a:spcPct val="80000"/>
              </a:lnSpc>
              <a:buSzPts val="2000"/>
              <a:buNone/>
              <a:defRPr sz="150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>
              <a:lnSpc>
                <a:spcPct val="80000"/>
              </a:lnSpc>
              <a:buSzPts val="2000"/>
              <a:buNone/>
              <a:defRPr sz="150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>
              <a:lnSpc>
                <a:spcPct val="80000"/>
              </a:lnSpc>
              <a:buSzPts val="2000"/>
              <a:buNone/>
              <a:defRPr sz="150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>
              <a:lnSpc>
                <a:spcPct val="80000"/>
              </a:lnSpc>
              <a:buSzPts val="2000"/>
              <a:buNone/>
              <a:defRPr sz="150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>
              <a:lnSpc>
                <a:spcPct val="80000"/>
              </a:lnSpc>
              <a:buSzPts val="2000"/>
              <a:buNone/>
              <a:defRPr sz="150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8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9pPr>
          </a:lstStyle>
          <a:p/>
        </p:txBody>
      </p:sp>
      <p:sp>
        <p:nvSpPr>
          <p:cNvPr id="470" name="Google Shape;470;p48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42900" lvl="0" marL="457200">
              <a:spcBef>
                <a:spcPts val="44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>
              <a:spcBef>
                <a:spcPts val="44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>
              <a:spcBef>
                <a:spcPts val="4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>
              <a:spcBef>
                <a:spcPts val="44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>
              <a:spcBef>
                <a:spcPts val="44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>
              <a:spcBef>
                <a:spcPts val="44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>
              <a:spcBef>
                <a:spcPts val="44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>
              <a:spcBef>
                <a:spcPts val="44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>
              <a:spcBef>
                <a:spcPts val="44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71" name="Google Shape;471;p48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buNone/>
              <a:defRPr sz="2800"/>
            </a:lvl1pPr>
            <a:lvl2pPr lvl="1">
              <a:buNone/>
              <a:defRPr sz="2800"/>
            </a:lvl2pPr>
            <a:lvl3pPr lvl="2">
              <a:buNone/>
              <a:defRPr sz="2800"/>
            </a:lvl3pPr>
            <a:lvl4pPr lvl="3">
              <a:buNone/>
              <a:defRPr sz="2800"/>
            </a:lvl4pPr>
            <a:lvl5pPr lvl="4">
              <a:buNone/>
              <a:defRPr sz="2800"/>
            </a:lvl5pPr>
            <a:lvl6pPr lvl="5">
              <a:buNone/>
              <a:defRPr sz="2800"/>
            </a:lvl6pPr>
            <a:lvl7pPr lvl="6">
              <a:buNone/>
              <a:defRPr sz="2800"/>
            </a:lvl7pPr>
            <a:lvl8pPr lvl="7">
              <a:buNone/>
              <a:defRPr sz="2800"/>
            </a:lvl8pPr>
            <a:lvl9pPr lvl="8">
              <a:buNone/>
              <a:defRPr sz="28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dient Bar">
  <p:cSld name="CUSTOM_34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9"/>
          <p:cNvSpPr/>
          <p:nvPr/>
        </p:nvSpPr>
        <p:spPr>
          <a:xfrm>
            <a:off x="-7150" y="10230000"/>
            <a:ext cx="18303000" cy="642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217BFE"/>
              </a:gs>
              <a:gs pos="42000">
                <a:srgbClr val="078EFB"/>
              </a:gs>
              <a:gs pos="74000">
                <a:srgbClr val="AC87EB"/>
              </a:gs>
              <a:gs pos="100000">
                <a:srgbClr val="EE4D5D"/>
              </a:gs>
            </a:gsLst>
            <a:lin ang="0" scaled="0"/>
          </a:gradFill>
          <a:ln>
            <a:noFill/>
          </a:ln>
        </p:spPr>
        <p:txBody>
          <a:bodyPr anchorCtr="0" anchor="ctr" bIns="160850" lIns="160850" spcFirstLastPara="1" rIns="160850" wrap="square" tIns="160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4">
  <p:cSld name="TITLE_4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0"/>
          <p:cNvSpPr txBox="1"/>
          <p:nvPr>
            <p:ph type="ctrTitle"/>
          </p:nvPr>
        </p:nvSpPr>
        <p:spPr>
          <a:xfrm>
            <a:off x="623417" y="1489150"/>
            <a:ext cx="17041200" cy="4105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/>
        </p:txBody>
      </p:sp>
      <p:sp>
        <p:nvSpPr>
          <p:cNvPr id="476" name="Google Shape;476;p50"/>
          <p:cNvSpPr txBox="1"/>
          <p:nvPr>
            <p:ph idx="1" type="subTitle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77" name="Google Shape;477;p50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buNone/>
              <a:defRPr sz="2800"/>
            </a:lvl1pPr>
            <a:lvl2pPr lvl="1">
              <a:buNone/>
              <a:defRPr sz="2800"/>
            </a:lvl2pPr>
            <a:lvl3pPr lvl="2">
              <a:buNone/>
              <a:defRPr sz="2800"/>
            </a:lvl3pPr>
            <a:lvl4pPr lvl="3">
              <a:buNone/>
              <a:defRPr sz="2800"/>
            </a:lvl4pPr>
            <a:lvl5pPr lvl="4">
              <a:buNone/>
              <a:defRPr sz="2800"/>
            </a:lvl5pPr>
            <a:lvl6pPr lvl="5">
              <a:buNone/>
              <a:defRPr sz="2800"/>
            </a:lvl6pPr>
            <a:lvl7pPr lvl="6">
              <a:buNone/>
              <a:defRPr sz="2800"/>
            </a:lvl7pPr>
            <a:lvl8pPr lvl="7">
              <a:buNone/>
              <a:defRPr sz="2800"/>
            </a:lvl8pPr>
            <a:lvl9pPr lvl="8">
              <a:buNone/>
              <a:defRPr sz="28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lue">
  <p:cSld name="TITLE_2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852600" y="985950"/>
            <a:ext cx="155940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" name="Google Shape;42;p6"/>
          <p:cNvSpPr txBox="1"/>
          <p:nvPr/>
        </p:nvSpPr>
        <p:spPr>
          <a:xfrm>
            <a:off x="15869400" y="437550"/>
            <a:ext cx="2418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12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" name="Google Shape;43;p6"/>
          <p:cNvSpPr/>
          <p:nvPr/>
        </p:nvSpPr>
        <p:spPr>
          <a:xfrm>
            <a:off x="-44936" y="470730"/>
            <a:ext cx="115800" cy="93456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44" name="Google Shape;44;p6"/>
          <p:cNvGrpSpPr/>
          <p:nvPr/>
        </p:nvGrpSpPr>
        <p:grpSpPr>
          <a:xfrm>
            <a:off x="16938244" y="9607562"/>
            <a:ext cx="840982" cy="274019"/>
            <a:chOff x="0" y="0"/>
            <a:chExt cx="2077525" cy="676925"/>
          </a:xfrm>
        </p:grpSpPr>
        <p:sp>
          <p:nvSpPr>
            <p:cNvPr id="45" name="Google Shape;45;p6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6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6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1"/>
          <p:cNvSpPr txBox="1"/>
          <p:nvPr>
            <p:ph idx="12" type="sldNum"/>
          </p:nvPr>
        </p:nvSpPr>
        <p:spPr>
          <a:xfrm>
            <a:off x="16906750" y="9592600"/>
            <a:ext cx="10974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buNone/>
              <a:defRPr sz="2800"/>
            </a:lvl1pPr>
            <a:lvl2pPr lvl="1">
              <a:buNone/>
              <a:defRPr sz="2800"/>
            </a:lvl2pPr>
            <a:lvl3pPr lvl="2">
              <a:buNone/>
              <a:defRPr sz="2800"/>
            </a:lvl3pPr>
            <a:lvl4pPr lvl="3">
              <a:buNone/>
              <a:defRPr sz="2800"/>
            </a:lvl4pPr>
            <a:lvl5pPr lvl="4">
              <a:buNone/>
              <a:defRPr sz="2800"/>
            </a:lvl5pPr>
            <a:lvl6pPr lvl="5">
              <a:buNone/>
              <a:defRPr sz="2800"/>
            </a:lvl6pPr>
            <a:lvl7pPr lvl="6">
              <a:buNone/>
              <a:defRPr sz="2800"/>
            </a:lvl7pPr>
            <a:lvl8pPr lvl="7">
              <a:buNone/>
              <a:defRPr sz="2800"/>
            </a:lvl8pPr>
            <a:lvl9pPr lvl="8">
              <a:buNone/>
              <a:defRPr sz="28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2"/>
          <p:cNvSpPr txBox="1"/>
          <p:nvPr>
            <p:ph type="title"/>
          </p:nvPr>
        </p:nvSpPr>
        <p:spPr>
          <a:xfrm>
            <a:off x="361800" y="893800"/>
            <a:ext cx="175644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9pPr>
          </a:lstStyle>
          <a:p/>
        </p:txBody>
      </p:sp>
      <p:sp>
        <p:nvSpPr>
          <p:cNvPr id="482" name="Google Shape;482;p52"/>
          <p:cNvSpPr txBox="1"/>
          <p:nvPr>
            <p:ph idx="12" type="sldNum"/>
          </p:nvPr>
        </p:nvSpPr>
        <p:spPr>
          <a:xfrm>
            <a:off x="16906750" y="9592600"/>
            <a:ext cx="10974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buNone/>
              <a:defRPr sz="2800"/>
            </a:lvl1pPr>
            <a:lvl2pPr lvl="1">
              <a:buNone/>
              <a:defRPr sz="2800"/>
            </a:lvl2pPr>
            <a:lvl3pPr lvl="2">
              <a:buNone/>
              <a:defRPr sz="2800"/>
            </a:lvl3pPr>
            <a:lvl4pPr lvl="3">
              <a:buNone/>
              <a:defRPr sz="2800"/>
            </a:lvl4pPr>
            <a:lvl5pPr lvl="4">
              <a:buNone/>
              <a:defRPr sz="2800"/>
            </a:lvl5pPr>
            <a:lvl6pPr lvl="5">
              <a:buNone/>
              <a:defRPr sz="2800"/>
            </a:lvl6pPr>
            <a:lvl7pPr lvl="6">
              <a:buNone/>
              <a:defRPr sz="2800"/>
            </a:lvl7pPr>
            <a:lvl8pPr lvl="7">
              <a:buNone/>
              <a:defRPr sz="2800"/>
            </a:lvl8pPr>
            <a:lvl9pPr lvl="8">
              <a:buNone/>
              <a:defRPr sz="28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3"/>
          <p:cNvSpPr/>
          <p:nvPr/>
        </p:nvSpPr>
        <p:spPr>
          <a:xfrm>
            <a:off x="9144000" y="-250"/>
            <a:ext cx="9144000" cy="10287000"/>
          </a:xfrm>
          <a:prstGeom prst="rect">
            <a:avLst/>
          </a:prstGeom>
          <a:solidFill>
            <a:srgbClr val="EEEBF7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53"/>
          <p:cNvSpPr txBox="1"/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/>
        </p:txBody>
      </p:sp>
      <p:sp>
        <p:nvSpPr>
          <p:cNvPr id="486" name="Google Shape;486;p53"/>
          <p:cNvSpPr txBox="1"/>
          <p:nvPr>
            <p:ph idx="1" type="subTitle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87" name="Google Shape;487;p53"/>
          <p:cNvSpPr txBox="1"/>
          <p:nvPr>
            <p:ph idx="2" type="body"/>
          </p:nvPr>
        </p:nvSpPr>
        <p:spPr>
          <a:xfrm>
            <a:off x="9879000" y="1448150"/>
            <a:ext cx="7674000" cy="7390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-342900" lvl="0" marL="457200">
              <a:spcBef>
                <a:spcPts val="44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>
              <a:spcBef>
                <a:spcPts val="44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>
              <a:spcBef>
                <a:spcPts val="4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>
              <a:spcBef>
                <a:spcPts val="44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>
              <a:spcBef>
                <a:spcPts val="44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>
              <a:spcBef>
                <a:spcPts val="44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>
              <a:spcBef>
                <a:spcPts val="44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>
              <a:spcBef>
                <a:spcPts val="44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>
              <a:spcBef>
                <a:spcPts val="44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88" name="Google Shape;488;p53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buNone/>
              <a:defRPr sz="2800"/>
            </a:lvl1pPr>
            <a:lvl2pPr lvl="1">
              <a:buNone/>
              <a:defRPr sz="2800"/>
            </a:lvl2pPr>
            <a:lvl3pPr lvl="2">
              <a:buNone/>
              <a:defRPr sz="2800"/>
            </a:lvl3pPr>
            <a:lvl4pPr lvl="3">
              <a:buNone/>
              <a:defRPr sz="2800"/>
            </a:lvl4pPr>
            <a:lvl5pPr lvl="4">
              <a:buNone/>
              <a:defRPr sz="2800"/>
            </a:lvl5pPr>
            <a:lvl6pPr lvl="5">
              <a:buNone/>
              <a:defRPr sz="2800"/>
            </a:lvl6pPr>
            <a:lvl7pPr lvl="6">
              <a:buNone/>
              <a:defRPr sz="2800"/>
            </a:lvl7pPr>
            <a:lvl8pPr lvl="7">
              <a:buNone/>
              <a:defRPr sz="2800"/>
            </a:lvl8pPr>
            <a:lvl9pPr lvl="8">
              <a:buNone/>
              <a:defRPr sz="28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5">
  <p:cSld name="TITLE_5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4"/>
          <p:cNvSpPr txBox="1"/>
          <p:nvPr>
            <p:ph type="ctrTitle"/>
          </p:nvPr>
        </p:nvSpPr>
        <p:spPr>
          <a:xfrm>
            <a:off x="623417" y="1489150"/>
            <a:ext cx="17041200" cy="4105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/>
        </p:txBody>
      </p:sp>
      <p:sp>
        <p:nvSpPr>
          <p:cNvPr id="491" name="Google Shape;491;p54"/>
          <p:cNvSpPr txBox="1"/>
          <p:nvPr>
            <p:ph idx="1" type="subTitle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92" name="Google Shape;492;p54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buNone/>
              <a:defRPr sz="2800"/>
            </a:lvl1pPr>
            <a:lvl2pPr lvl="1">
              <a:buNone/>
              <a:defRPr sz="2800"/>
            </a:lvl2pPr>
            <a:lvl3pPr lvl="2">
              <a:buNone/>
              <a:defRPr sz="2800"/>
            </a:lvl3pPr>
            <a:lvl4pPr lvl="3">
              <a:buNone/>
              <a:defRPr sz="2800"/>
            </a:lvl4pPr>
            <a:lvl5pPr lvl="4">
              <a:buNone/>
              <a:defRPr sz="2800"/>
            </a:lvl5pPr>
            <a:lvl6pPr lvl="5">
              <a:buNone/>
              <a:defRPr sz="2800"/>
            </a:lvl6pPr>
            <a:lvl7pPr lvl="6">
              <a:buNone/>
              <a:defRPr sz="2800"/>
            </a:lvl7pPr>
            <a:lvl8pPr lvl="7">
              <a:buNone/>
              <a:defRPr sz="2800"/>
            </a:lvl8pPr>
            <a:lvl9pPr lvl="8">
              <a:buNone/>
              <a:defRPr sz="28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BLANK_2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5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buNone/>
              <a:defRPr sz="2800"/>
            </a:lvl1pPr>
            <a:lvl2pPr lvl="1">
              <a:buNone/>
              <a:defRPr sz="2800"/>
            </a:lvl2pPr>
            <a:lvl3pPr lvl="2">
              <a:buNone/>
              <a:defRPr sz="2800"/>
            </a:lvl3pPr>
            <a:lvl4pPr lvl="3">
              <a:buNone/>
              <a:defRPr sz="2800"/>
            </a:lvl4pPr>
            <a:lvl5pPr lvl="4">
              <a:buNone/>
              <a:defRPr sz="2800"/>
            </a:lvl5pPr>
            <a:lvl6pPr lvl="5">
              <a:buNone/>
              <a:defRPr sz="2800"/>
            </a:lvl6pPr>
            <a:lvl7pPr lvl="6">
              <a:buNone/>
              <a:defRPr sz="2800"/>
            </a:lvl7pPr>
            <a:lvl8pPr lvl="7">
              <a:buNone/>
              <a:defRPr sz="2800"/>
            </a:lvl8pPr>
            <a:lvl9pPr lvl="8">
              <a:buNone/>
              <a:defRPr sz="28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a Title - Left aligned [White]">
  <p:cSld name="BLANK_1_1_1_1">
    <p:bg>
      <p:bgPr>
        <a:solidFill>
          <a:srgbClr val="F4F0EB"/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6"/>
          <p:cNvSpPr txBox="1"/>
          <p:nvPr>
            <p:ph type="title"/>
          </p:nvPr>
        </p:nvSpPr>
        <p:spPr>
          <a:xfrm>
            <a:off x="8010000" y="2056250"/>
            <a:ext cx="9080400" cy="276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Font typeface="DM Sans Medium"/>
              <a:buNone/>
              <a:defRPr sz="9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Font typeface="DM Sans Medium"/>
              <a:buNone/>
              <a:defRPr sz="9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Font typeface="DM Sans Medium"/>
              <a:buNone/>
              <a:defRPr sz="9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Font typeface="DM Sans Medium"/>
              <a:buNone/>
              <a:defRPr sz="9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Font typeface="DM Sans Medium"/>
              <a:buNone/>
              <a:defRPr sz="9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Font typeface="DM Sans Medium"/>
              <a:buNone/>
              <a:defRPr sz="9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Font typeface="DM Sans Medium"/>
              <a:buNone/>
              <a:defRPr sz="9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Font typeface="DM Sans Medium"/>
              <a:buNone/>
              <a:defRPr sz="9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Font typeface="DM Sans Medium"/>
              <a:buNone/>
              <a:defRPr sz="9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497" name="Google Shape;497;p56"/>
          <p:cNvSpPr txBox="1"/>
          <p:nvPr>
            <p:ph idx="1" type="subTitle"/>
          </p:nvPr>
        </p:nvSpPr>
        <p:spPr>
          <a:xfrm>
            <a:off x="1213500" y="4825250"/>
            <a:ext cx="4977600" cy="4790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440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440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440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440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440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440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440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440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440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498" name="Google Shape;498;p56"/>
          <p:cNvSpPr txBox="1"/>
          <p:nvPr>
            <p:ph idx="2" type="subTitle"/>
          </p:nvPr>
        </p:nvSpPr>
        <p:spPr>
          <a:xfrm>
            <a:off x="8010000" y="8979300"/>
            <a:ext cx="9080400" cy="636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440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440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440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440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440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440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440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440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440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499" name="Google Shape;499;p56"/>
          <p:cNvSpPr/>
          <p:nvPr/>
        </p:nvSpPr>
        <p:spPr>
          <a:xfrm>
            <a:off x="1213492" y="560400"/>
            <a:ext cx="3380897" cy="485310"/>
          </a:xfrm>
          <a:custGeom>
            <a:rect b="b" l="l" r="r" t="t"/>
            <a:pathLst>
              <a:path extrusionOk="0" h="1115655" w="7772176">
                <a:moveTo>
                  <a:pt x="199238" y="389178"/>
                </a:moveTo>
                <a:cubicBezTo>
                  <a:pt x="183998" y="196913"/>
                  <a:pt x="326177" y="0"/>
                  <a:pt x="563884" y="0"/>
                </a:cubicBezTo>
                <a:cubicBezTo>
                  <a:pt x="642684" y="0"/>
                  <a:pt x="725576" y="20082"/>
                  <a:pt x="795272" y="53180"/>
                </a:cubicBezTo>
                <a:cubicBezTo>
                  <a:pt x="984285" y="142432"/>
                  <a:pt x="1115128" y="334882"/>
                  <a:pt x="1115128" y="557828"/>
                </a:cubicBezTo>
                <a:cubicBezTo>
                  <a:pt x="1115128" y="763850"/>
                  <a:pt x="1003426" y="943844"/>
                  <a:pt x="836905" y="1040348"/>
                </a:cubicBezTo>
                <a:cubicBezTo>
                  <a:pt x="917193" y="961511"/>
                  <a:pt x="964770" y="848456"/>
                  <a:pt x="954734" y="723129"/>
                </a:cubicBezTo>
                <a:cubicBezTo>
                  <a:pt x="938565" y="518222"/>
                  <a:pt x="745465" y="351431"/>
                  <a:pt x="570201" y="351431"/>
                </a:cubicBezTo>
                <a:cubicBezTo>
                  <a:pt x="407209" y="351431"/>
                  <a:pt x="343461" y="493677"/>
                  <a:pt x="359258" y="590366"/>
                </a:cubicBezTo>
                <a:cubicBezTo>
                  <a:pt x="365206" y="626624"/>
                  <a:pt x="380817" y="659726"/>
                  <a:pt x="403492" y="686686"/>
                </a:cubicBezTo>
                <a:cubicBezTo>
                  <a:pt x="374127" y="670882"/>
                  <a:pt x="345691" y="650611"/>
                  <a:pt x="319486" y="626256"/>
                </a:cubicBezTo>
                <a:cubicBezTo>
                  <a:pt x="248861" y="560433"/>
                  <a:pt x="206115" y="476199"/>
                  <a:pt x="199238" y="389178"/>
                </a:cubicBezTo>
                <a:close/>
                <a:moveTo>
                  <a:pt x="915889" y="726476"/>
                </a:moveTo>
                <a:cubicBezTo>
                  <a:pt x="931127" y="918742"/>
                  <a:pt x="788949" y="1115655"/>
                  <a:pt x="551242" y="1115655"/>
                </a:cubicBezTo>
                <a:cubicBezTo>
                  <a:pt x="472440" y="1115655"/>
                  <a:pt x="389549" y="1095573"/>
                  <a:pt x="319854" y="1062477"/>
                </a:cubicBezTo>
                <a:cubicBezTo>
                  <a:pt x="130841" y="973225"/>
                  <a:pt x="0" y="780774"/>
                  <a:pt x="0" y="557828"/>
                </a:cubicBezTo>
                <a:cubicBezTo>
                  <a:pt x="0" y="351803"/>
                  <a:pt x="111698" y="171811"/>
                  <a:pt x="278223" y="75307"/>
                </a:cubicBezTo>
                <a:cubicBezTo>
                  <a:pt x="197934" y="154146"/>
                  <a:pt x="150356" y="267199"/>
                  <a:pt x="160392" y="392525"/>
                </a:cubicBezTo>
                <a:cubicBezTo>
                  <a:pt x="176561" y="597433"/>
                  <a:pt x="369663" y="764224"/>
                  <a:pt x="544923" y="764224"/>
                </a:cubicBezTo>
                <a:cubicBezTo>
                  <a:pt x="707918" y="764224"/>
                  <a:pt x="771664" y="621978"/>
                  <a:pt x="755869" y="525288"/>
                </a:cubicBezTo>
                <a:cubicBezTo>
                  <a:pt x="749920" y="489029"/>
                  <a:pt x="734308" y="455931"/>
                  <a:pt x="711632" y="428969"/>
                </a:cubicBezTo>
                <a:cubicBezTo>
                  <a:pt x="740999" y="444774"/>
                  <a:pt x="769434" y="465042"/>
                  <a:pt x="795640" y="489400"/>
                </a:cubicBezTo>
                <a:cubicBezTo>
                  <a:pt x="866266" y="555224"/>
                  <a:pt x="909008" y="639454"/>
                  <a:pt x="915889" y="726476"/>
                </a:cubicBezTo>
                <a:close/>
                <a:moveTo>
                  <a:pt x="1724369" y="618212"/>
                </a:moveTo>
                <a:lnTo>
                  <a:pt x="1724369" y="529338"/>
                </a:lnTo>
                <a:lnTo>
                  <a:pt x="2021722" y="529338"/>
                </a:lnTo>
                <a:cubicBezTo>
                  <a:pt x="2024749" y="545000"/>
                  <a:pt x="2026533" y="563646"/>
                  <a:pt x="2026533" y="583828"/>
                </a:cubicBezTo>
                <a:cubicBezTo>
                  <a:pt x="2026533" y="650488"/>
                  <a:pt x="2008290" y="733008"/>
                  <a:pt x="1949624" y="791736"/>
                </a:cubicBezTo>
                <a:cubicBezTo>
                  <a:pt x="1892524" y="851256"/>
                  <a:pt x="1819572" y="882991"/>
                  <a:pt x="1722830" y="882991"/>
                </a:cubicBezTo>
                <a:cubicBezTo>
                  <a:pt x="1543624" y="882991"/>
                  <a:pt x="1392960" y="736974"/>
                  <a:pt x="1392960" y="557631"/>
                </a:cubicBezTo>
                <a:cubicBezTo>
                  <a:pt x="1392960" y="378290"/>
                  <a:pt x="1543624" y="232272"/>
                  <a:pt x="1722830" y="232272"/>
                </a:cubicBezTo>
                <a:cubicBezTo>
                  <a:pt x="1821948" y="232272"/>
                  <a:pt x="1892524" y="271164"/>
                  <a:pt x="1945659" y="321950"/>
                </a:cubicBezTo>
                <a:lnTo>
                  <a:pt x="1883006" y="384647"/>
                </a:lnTo>
                <a:cubicBezTo>
                  <a:pt x="1844936" y="348933"/>
                  <a:pt x="1793406" y="321164"/>
                  <a:pt x="1722830" y="321164"/>
                </a:cubicBezTo>
                <a:cubicBezTo>
                  <a:pt x="1591998" y="321164"/>
                  <a:pt x="1489703" y="426701"/>
                  <a:pt x="1489703" y="557647"/>
                </a:cubicBezTo>
                <a:cubicBezTo>
                  <a:pt x="1489703" y="688593"/>
                  <a:pt x="1591998" y="794129"/>
                  <a:pt x="1722830" y="794129"/>
                </a:cubicBezTo>
                <a:cubicBezTo>
                  <a:pt x="1807685" y="794129"/>
                  <a:pt x="1856054" y="760007"/>
                  <a:pt x="1886970" y="729058"/>
                </a:cubicBezTo>
                <a:cubicBezTo>
                  <a:pt x="1912172" y="703844"/>
                  <a:pt x="1928760" y="667675"/>
                  <a:pt x="1935211" y="618229"/>
                </a:cubicBezTo>
                <a:lnTo>
                  <a:pt x="1724386" y="618229"/>
                </a:lnTo>
                <a:lnTo>
                  <a:pt x="1724369" y="618212"/>
                </a:lnTo>
                <a:close/>
                <a:moveTo>
                  <a:pt x="2269496" y="883013"/>
                </a:moveTo>
                <a:cubicBezTo>
                  <a:pt x="2385268" y="883013"/>
                  <a:pt x="2479635" y="794134"/>
                  <a:pt x="2479635" y="673510"/>
                </a:cubicBezTo>
                <a:cubicBezTo>
                  <a:pt x="2479635" y="552099"/>
                  <a:pt x="2385268" y="464010"/>
                  <a:pt x="2269496" y="464010"/>
                </a:cubicBezTo>
                <a:cubicBezTo>
                  <a:pt x="2153730" y="464010"/>
                  <a:pt x="2059363" y="552886"/>
                  <a:pt x="2059363" y="673510"/>
                </a:cubicBezTo>
                <a:cubicBezTo>
                  <a:pt x="2059363" y="794134"/>
                  <a:pt x="2153730" y="883013"/>
                  <a:pt x="2269496" y="883013"/>
                </a:cubicBezTo>
                <a:close/>
                <a:moveTo>
                  <a:pt x="2269513" y="546545"/>
                </a:moveTo>
                <a:cubicBezTo>
                  <a:pt x="2332952" y="546545"/>
                  <a:pt x="2387660" y="598119"/>
                  <a:pt x="2387660" y="673510"/>
                </a:cubicBezTo>
                <a:cubicBezTo>
                  <a:pt x="2387660" y="748102"/>
                  <a:pt x="2332969" y="800477"/>
                  <a:pt x="2269513" y="800477"/>
                </a:cubicBezTo>
                <a:cubicBezTo>
                  <a:pt x="2206063" y="800477"/>
                  <a:pt x="2151355" y="748906"/>
                  <a:pt x="2151355" y="673510"/>
                </a:cubicBezTo>
                <a:cubicBezTo>
                  <a:pt x="2151355" y="598119"/>
                  <a:pt x="2206079" y="546545"/>
                  <a:pt x="2269513" y="546545"/>
                </a:cubicBezTo>
                <a:close/>
                <a:moveTo>
                  <a:pt x="2938057" y="673510"/>
                </a:moveTo>
                <a:cubicBezTo>
                  <a:pt x="2938057" y="794134"/>
                  <a:pt x="2843689" y="883013"/>
                  <a:pt x="2727917" y="883013"/>
                </a:cubicBezTo>
                <a:cubicBezTo>
                  <a:pt x="2612145" y="883013"/>
                  <a:pt x="2517778" y="794134"/>
                  <a:pt x="2517778" y="673510"/>
                </a:cubicBezTo>
                <a:cubicBezTo>
                  <a:pt x="2517778" y="552886"/>
                  <a:pt x="2612145" y="464010"/>
                  <a:pt x="2727917" y="464010"/>
                </a:cubicBezTo>
                <a:cubicBezTo>
                  <a:pt x="2843689" y="464010"/>
                  <a:pt x="2938057" y="552099"/>
                  <a:pt x="2938057" y="673510"/>
                </a:cubicBezTo>
                <a:close/>
                <a:moveTo>
                  <a:pt x="2846076" y="673510"/>
                </a:moveTo>
                <a:cubicBezTo>
                  <a:pt x="2846076" y="598119"/>
                  <a:pt x="2791368" y="546545"/>
                  <a:pt x="2727934" y="546545"/>
                </a:cubicBezTo>
                <a:cubicBezTo>
                  <a:pt x="2664500" y="546545"/>
                  <a:pt x="2609776" y="598119"/>
                  <a:pt x="2609776" y="673510"/>
                </a:cubicBezTo>
                <a:cubicBezTo>
                  <a:pt x="2609776" y="748906"/>
                  <a:pt x="2664484" y="800477"/>
                  <a:pt x="2727934" y="800477"/>
                </a:cubicBezTo>
                <a:cubicBezTo>
                  <a:pt x="2791385" y="800477"/>
                  <a:pt x="2846076" y="748102"/>
                  <a:pt x="2846076" y="673510"/>
                </a:cubicBezTo>
                <a:close/>
                <a:moveTo>
                  <a:pt x="3377454" y="852851"/>
                </a:moveTo>
                <a:lnTo>
                  <a:pt x="3377454" y="476707"/>
                </a:lnTo>
                <a:lnTo>
                  <a:pt x="3290223" y="476707"/>
                </a:lnTo>
                <a:lnTo>
                  <a:pt x="3290223" y="510832"/>
                </a:lnTo>
                <a:lnTo>
                  <a:pt x="3287045" y="510832"/>
                </a:lnTo>
                <a:cubicBezTo>
                  <a:pt x="3266432" y="486225"/>
                  <a:pt x="3226789" y="464010"/>
                  <a:pt x="3176826" y="464010"/>
                </a:cubicBezTo>
                <a:cubicBezTo>
                  <a:pt x="3072144" y="464010"/>
                  <a:pt x="2976205" y="556850"/>
                  <a:pt x="2976205" y="674296"/>
                </a:cubicBezTo>
                <a:cubicBezTo>
                  <a:pt x="2976205" y="791747"/>
                  <a:pt x="3072144" y="882996"/>
                  <a:pt x="3176826" y="882996"/>
                </a:cubicBezTo>
                <a:cubicBezTo>
                  <a:pt x="3226789" y="882996"/>
                  <a:pt x="3266432" y="860778"/>
                  <a:pt x="3287045" y="835386"/>
                </a:cubicBezTo>
                <a:lnTo>
                  <a:pt x="3290223" y="835386"/>
                </a:lnTo>
                <a:lnTo>
                  <a:pt x="3290223" y="865548"/>
                </a:lnTo>
                <a:cubicBezTo>
                  <a:pt x="3290223" y="945691"/>
                  <a:pt x="3247402" y="988548"/>
                  <a:pt x="3178416" y="988548"/>
                </a:cubicBezTo>
                <a:cubicBezTo>
                  <a:pt x="3122102" y="988548"/>
                  <a:pt x="3087227" y="948084"/>
                  <a:pt x="3072947" y="913956"/>
                </a:cubicBezTo>
                <a:lnTo>
                  <a:pt x="2992859" y="947297"/>
                </a:lnTo>
                <a:cubicBezTo>
                  <a:pt x="3015864" y="1002834"/>
                  <a:pt x="3076911" y="1071085"/>
                  <a:pt x="3178416" y="1071085"/>
                </a:cubicBezTo>
                <a:cubicBezTo>
                  <a:pt x="3286259" y="1071085"/>
                  <a:pt x="3377454" y="1007604"/>
                  <a:pt x="3377454" y="852851"/>
                </a:cubicBezTo>
                <a:close/>
                <a:moveTo>
                  <a:pt x="3184755" y="546529"/>
                </a:moveTo>
                <a:cubicBezTo>
                  <a:pt x="3247402" y="546529"/>
                  <a:pt x="3296563" y="600496"/>
                  <a:pt x="3296563" y="674296"/>
                </a:cubicBezTo>
                <a:cubicBezTo>
                  <a:pt x="3296563" y="747316"/>
                  <a:pt x="3248205" y="800477"/>
                  <a:pt x="3184755" y="800477"/>
                </a:cubicBezTo>
                <a:cubicBezTo>
                  <a:pt x="3121305" y="800477"/>
                  <a:pt x="3068180" y="748102"/>
                  <a:pt x="3068180" y="674296"/>
                </a:cubicBezTo>
                <a:cubicBezTo>
                  <a:pt x="3068180" y="600496"/>
                  <a:pt x="3122102" y="546529"/>
                  <a:pt x="3184755" y="546529"/>
                </a:cubicBezTo>
                <a:close/>
                <a:moveTo>
                  <a:pt x="3533247" y="256568"/>
                </a:moveTo>
                <a:lnTo>
                  <a:pt x="3533247" y="870311"/>
                </a:lnTo>
                <a:lnTo>
                  <a:pt x="3441267" y="870311"/>
                </a:lnTo>
                <a:lnTo>
                  <a:pt x="3441267" y="256568"/>
                </a:lnTo>
                <a:lnTo>
                  <a:pt x="3533247" y="256568"/>
                </a:lnTo>
                <a:close/>
                <a:moveTo>
                  <a:pt x="3959826" y="790152"/>
                </a:moveTo>
                <a:lnTo>
                  <a:pt x="3888464" y="742541"/>
                </a:lnTo>
                <a:lnTo>
                  <a:pt x="3888447" y="742524"/>
                </a:lnTo>
                <a:cubicBezTo>
                  <a:pt x="3864650" y="777439"/>
                  <a:pt x="3832133" y="800455"/>
                  <a:pt x="3785348" y="800455"/>
                </a:cubicBezTo>
                <a:cubicBezTo>
                  <a:pt x="3738569" y="800455"/>
                  <a:pt x="3705260" y="779028"/>
                  <a:pt x="3683844" y="736974"/>
                </a:cubicBezTo>
                <a:lnTo>
                  <a:pt x="3963768" y="621113"/>
                </a:lnTo>
                <a:lnTo>
                  <a:pt x="3954256" y="597311"/>
                </a:lnTo>
                <a:cubicBezTo>
                  <a:pt x="3936816" y="550489"/>
                  <a:pt x="3882894" y="463988"/>
                  <a:pt x="3775050" y="463988"/>
                </a:cubicBezTo>
                <a:cubicBezTo>
                  <a:pt x="3667207" y="463988"/>
                  <a:pt x="3577601" y="548899"/>
                  <a:pt x="3577601" y="673487"/>
                </a:cubicBezTo>
                <a:cubicBezTo>
                  <a:pt x="3577601" y="790938"/>
                  <a:pt x="3666421" y="882991"/>
                  <a:pt x="3785365" y="882991"/>
                </a:cubicBezTo>
                <a:cubicBezTo>
                  <a:pt x="3881321" y="882991"/>
                  <a:pt x="3936816" y="824274"/>
                  <a:pt x="3959826" y="790152"/>
                </a:cubicBezTo>
                <a:close/>
                <a:moveTo>
                  <a:pt x="3855941" y="589378"/>
                </a:moveTo>
                <a:lnTo>
                  <a:pt x="3668813" y="667151"/>
                </a:lnTo>
                <a:lnTo>
                  <a:pt x="3668796" y="667167"/>
                </a:lnTo>
                <a:cubicBezTo>
                  <a:pt x="3666421" y="586221"/>
                  <a:pt x="3731444" y="544951"/>
                  <a:pt x="3778228" y="544951"/>
                </a:cubicBezTo>
                <a:cubicBezTo>
                  <a:pt x="3814710" y="544951"/>
                  <a:pt x="3845627" y="563199"/>
                  <a:pt x="3855941" y="589378"/>
                </a:cubicBezTo>
                <a:close/>
                <a:moveTo>
                  <a:pt x="4237464" y="293480"/>
                </a:moveTo>
                <a:lnTo>
                  <a:pt x="4421241" y="293480"/>
                </a:lnTo>
                <a:cubicBezTo>
                  <a:pt x="4623865" y="293480"/>
                  <a:pt x="4716905" y="404927"/>
                  <a:pt x="4716905" y="582974"/>
                </a:cubicBezTo>
                <a:cubicBezTo>
                  <a:pt x="4716905" y="760246"/>
                  <a:pt x="4623865" y="870925"/>
                  <a:pt x="4421241" y="870925"/>
                </a:cubicBezTo>
                <a:lnTo>
                  <a:pt x="4237464" y="870925"/>
                </a:lnTo>
                <a:lnTo>
                  <a:pt x="4237464" y="293480"/>
                </a:lnTo>
                <a:close/>
                <a:moveTo>
                  <a:pt x="4418743" y="801632"/>
                </a:moveTo>
                <a:cubicBezTo>
                  <a:pt x="4578496" y="801632"/>
                  <a:pt x="4633856" y="719056"/>
                  <a:pt x="4633856" y="582974"/>
                </a:cubicBezTo>
                <a:cubicBezTo>
                  <a:pt x="4633856" y="446118"/>
                  <a:pt x="4578685" y="361811"/>
                  <a:pt x="4418743" y="361811"/>
                </a:cubicBezTo>
                <a:lnTo>
                  <a:pt x="4318974" y="361811"/>
                </a:lnTo>
                <a:lnTo>
                  <a:pt x="4318974" y="801632"/>
                </a:lnTo>
                <a:lnTo>
                  <a:pt x="4418743" y="801632"/>
                </a:lnTo>
                <a:close/>
                <a:moveTo>
                  <a:pt x="4835119" y="685375"/>
                </a:moveTo>
                <a:lnTo>
                  <a:pt x="5155577" y="685375"/>
                </a:lnTo>
                <a:cubicBezTo>
                  <a:pt x="5156347" y="670358"/>
                  <a:pt x="5156347" y="658041"/>
                  <a:pt x="5156347" y="646494"/>
                </a:cubicBezTo>
                <a:cubicBezTo>
                  <a:pt x="5156347" y="541014"/>
                  <a:pt x="5080607" y="451895"/>
                  <a:pt x="4960263" y="451895"/>
                </a:cubicBezTo>
                <a:cubicBezTo>
                  <a:pt x="4838386" y="451895"/>
                  <a:pt x="4755148" y="538511"/>
                  <a:pt x="4755148" y="668049"/>
                </a:cubicBezTo>
                <a:cubicBezTo>
                  <a:pt x="4755148" y="796053"/>
                  <a:pt x="4839155" y="880932"/>
                  <a:pt x="4959494" y="880932"/>
                </a:cubicBezTo>
                <a:cubicBezTo>
                  <a:pt x="5055807" y="880932"/>
                  <a:pt x="5122514" y="823192"/>
                  <a:pt x="5144810" y="746390"/>
                </a:cubicBezTo>
                <a:lnTo>
                  <a:pt x="5063306" y="746390"/>
                </a:lnTo>
                <a:cubicBezTo>
                  <a:pt x="5046769" y="786810"/>
                  <a:pt x="5010628" y="813184"/>
                  <a:pt x="4959494" y="813184"/>
                </a:cubicBezTo>
                <a:cubicBezTo>
                  <a:pt x="4896055" y="813184"/>
                  <a:pt x="4840114" y="768720"/>
                  <a:pt x="4835119" y="685375"/>
                </a:cubicBezTo>
                <a:close/>
                <a:moveTo>
                  <a:pt x="4959494" y="519648"/>
                </a:moveTo>
                <a:cubicBezTo>
                  <a:pt x="5023703" y="519648"/>
                  <a:pt x="5072339" y="560840"/>
                  <a:pt x="5075606" y="627628"/>
                </a:cubicBezTo>
                <a:lnTo>
                  <a:pt x="4836652" y="627628"/>
                </a:lnTo>
                <a:cubicBezTo>
                  <a:pt x="4845880" y="556797"/>
                  <a:pt x="4898558" y="519648"/>
                  <a:pt x="4959494" y="519648"/>
                </a:cubicBezTo>
                <a:close/>
                <a:moveTo>
                  <a:pt x="5599641" y="685375"/>
                </a:moveTo>
                <a:lnTo>
                  <a:pt x="5279194" y="685375"/>
                </a:lnTo>
                <a:cubicBezTo>
                  <a:pt x="5284195" y="768720"/>
                  <a:pt x="5340135" y="813184"/>
                  <a:pt x="5403575" y="813184"/>
                </a:cubicBezTo>
                <a:cubicBezTo>
                  <a:pt x="5454708" y="813184"/>
                  <a:pt x="5490849" y="786810"/>
                  <a:pt x="5507381" y="746390"/>
                </a:cubicBezTo>
                <a:lnTo>
                  <a:pt x="5588880" y="746390"/>
                </a:lnTo>
                <a:cubicBezTo>
                  <a:pt x="5566589" y="823192"/>
                  <a:pt x="5499882" y="880932"/>
                  <a:pt x="5403575" y="880932"/>
                </a:cubicBezTo>
                <a:cubicBezTo>
                  <a:pt x="5283230" y="880932"/>
                  <a:pt x="5199223" y="796053"/>
                  <a:pt x="5199223" y="668049"/>
                </a:cubicBezTo>
                <a:cubicBezTo>
                  <a:pt x="5199223" y="538511"/>
                  <a:pt x="5282461" y="451895"/>
                  <a:pt x="5404344" y="451895"/>
                </a:cubicBezTo>
                <a:cubicBezTo>
                  <a:pt x="5524683" y="451895"/>
                  <a:pt x="5600422" y="541014"/>
                  <a:pt x="5600422" y="646494"/>
                </a:cubicBezTo>
                <a:cubicBezTo>
                  <a:pt x="5600422" y="658041"/>
                  <a:pt x="5600422" y="670358"/>
                  <a:pt x="5599641" y="685375"/>
                </a:cubicBezTo>
                <a:close/>
                <a:moveTo>
                  <a:pt x="5519686" y="627628"/>
                </a:moveTo>
                <a:cubicBezTo>
                  <a:pt x="5516419" y="560840"/>
                  <a:pt x="5467783" y="519648"/>
                  <a:pt x="5403575" y="519648"/>
                </a:cubicBezTo>
                <a:cubicBezTo>
                  <a:pt x="5342633" y="519648"/>
                  <a:pt x="5289960" y="556797"/>
                  <a:pt x="5280733" y="627628"/>
                </a:cubicBezTo>
                <a:lnTo>
                  <a:pt x="5519686" y="627628"/>
                </a:lnTo>
                <a:close/>
                <a:moveTo>
                  <a:pt x="5722305" y="461711"/>
                </a:moveTo>
                <a:lnTo>
                  <a:pt x="5649097" y="461711"/>
                </a:lnTo>
                <a:lnTo>
                  <a:pt x="5649097" y="1052437"/>
                </a:lnTo>
                <a:lnTo>
                  <a:pt x="5730556" y="1052437"/>
                </a:lnTo>
                <a:lnTo>
                  <a:pt x="5730556" y="806635"/>
                </a:lnTo>
                <a:cubicBezTo>
                  <a:pt x="5758657" y="853794"/>
                  <a:pt x="5809618" y="880932"/>
                  <a:pt x="5874742" y="880932"/>
                </a:cubicBezTo>
                <a:cubicBezTo>
                  <a:pt x="5994896" y="880932"/>
                  <a:pt x="6077359" y="791044"/>
                  <a:pt x="6077359" y="667279"/>
                </a:cubicBezTo>
                <a:cubicBezTo>
                  <a:pt x="6077359" y="543516"/>
                  <a:pt x="5994896" y="451895"/>
                  <a:pt x="5875522" y="451895"/>
                </a:cubicBezTo>
                <a:cubicBezTo>
                  <a:pt x="5802314" y="451895"/>
                  <a:pt x="5756148" y="487311"/>
                  <a:pt x="5730556" y="526962"/>
                </a:cubicBezTo>
                <a:lnTo>
                  <a:pt x="5722305" y="461711"/>
                </a:lnTo>
                <a:close/>
                <a:moveTo>
                  <a:pt x="5862475" y="522728"/>
                </a:moveTo>
                <a:cubicBezTo>
                  <a:pt x="5939920" y="522728"/>
                  <a:pt x="5994338" y="581435"/>
                  <a:pt x="5994338" y="666319"/>
                </a:cubicBezTo>
                <a:cubicBezTo>
                  <a:pt x="5994338" y="752163"/>
                  <a:pt x="5939920" y="809910"/>
                  <a:pt x="5862475" y="809910"/>
                </a:cubicBezTo>
                <a:cubicBezTo>
                  <a:pt x="5785754" y="809910"/>
                  <a:pt x="5730556" y="752163"/>
                  <a:pt x="5730556" y="666319"/>
                </a:cubicBezTo>
                <a:cubicBezTo>
                  <a:pt x="5730556" y="581240"/>
                  <a:pt x="5785754" y="522728"/>
                  <a:pt x="5862475" y="522728"/>
                </a:cubicBezTo>
                <a:close/>
                <a:moveTo>
                  <a:pt x="6713313" y="293480"/>
                </a:moveTo>
                <a:lnTo>
                  <a:pt x="6713313" y="870925"/>
                </a:lnTo>
                <a:lnTo>
                  <a:pt x="6631798" y="870925"/>
                </a:lnTo>
                <a:lnTo>
                  <a:pt x="6631798" y="436109"/>
                </a:lnTo>
                <a:lnTo>
                  <a:pt x="6450479" y="788350"/>
                </a:lnTo>
                <a:lnTo>
                  <a:pt x="6387809" y="788350"/>
                </a:lnTo>
                <a:lnTo>
                  <a:pt x="6205766" y="436109"/>
                </a:lnTo>
                <a:lnTo>
                  <a:pt x="6205766" y="870925"/>
                </a:lnTo>
                <a:lnTo>
                  <a:pt x="6124250" y="870925"/>
                </a:lnTo>
                <a:lnTo>
                  <a:pt x="6124250" y="293480"/>
                </a:lnTo>
                <a:lnTo>
                  <a:pt x="6219816" y="293480"/>
                </a:lnTo>
                <a:lnTo>
                  <a:pt x="6419144" y="683640"/>
                </a:lnTo>
                <a:lnTo>
                  <a:pt x="6617747" y="293480"/>
                </a:lnTo>
                <a:lnTo>
                  <a:pt x="6713313" y="293480"/>
                </a:lnTo>
                <a:close/>
                <a:moveTo>
                  <a:pt x="6817075" y="276920"/>
                </a:moveTo>
                <a:cubicBezTo>
                  <a:pt x="6786521" y="276920"/>
                  <a:pt x="6763438" y="298478"/>
                  <a:pt x="6763438" y="328120"/>
                </a:cubicBezTo>
                <a:cubicBezTo>
                  <a:pt x="6763438" y="357762"/>
                  <a:pt x="6786521" y="380090"/>
                  <a:pt x="6817075" y="380090"/>
                </a:cubicBezTo>
                <a:cubicBezTo>
                  <a:pt x="6848410" y="380090"/>
                  <a:pt x="6871493" y="357762"/>
                  <a:pt x="6871493" y="328120"/>
                </a:cubicBezTo>
                <a:cubicBezTo>
                  <a:pt x="6871493" y="298285"/>
                  <a:pt x="6848410" y="276920"/>
                  <a:pt x="6817075" y="276920"/>
                </a:cubicBezTo>
                <a:close/>
                <a:moveTo>
                  <a:pt x="6858223" y="461702"/>
                </a:moveTo>
                <a:lnTo>
                  <a:pt x="6776708" y="461702"/>
                </a:lnTo>
                <a:lnTo>
                  <a:pt x="6776708" y="870914"/>
                </a:lnTo>
                <a:lnTo>
                  <a:pt x="6858223" y="870914"/>
                </a:lnTo>
                <a:lnTo>
                  <a:pt x="6858223" y="461702"/>
                </a:lnTo>
                <a:close/>
                <a:moveTo>
                  <a:pt x="7299031" y="634942"/>
                </a:moveTo>
                <a:lnTo>
                  <a:pt x="7299031" y="870925"/>
                </a:lnTo>
                <a:lnTo>
                  <a:pt x="7218296" y="870925"/>
                </a:lnTo>
                <a:lnTo>
                  <a:pt x="7218296" y="643220"/>
                </a:lnTo>
                <a:cubicBezTo>
                  <a:pt x="7218296" y="562379"/>
                  <a:pt x="7184508" y="521958"/>
                  <a:pt x="7118548" y="521958"/>
                </a:cubicBezTo>
                <a:cubicBezTo>
                  <a:pt x="7051864" y="521958"/>
                  <a:pt x="7003189" y="570658"/>
                  <a:pt x="7003189" y="659776"/>
                </a:cubicBezTo>
                <a:lnTo>
                  <a:pt x="7003189" y="870925"/>
                </a:lnTo>
                <a:lnTo>
                  <a:pt x="6921674" y="870925"/>
                </a:lnTo>
                <a:lnTo>
                  <a:pt x="6921674" y="461711"/>
                </a:lnTo>
                <a:lnTo>
                  <a:pt x="6994157" y="461711"/>
                </a:lnTo>
                <a:lnTo>
                  <a:pt x="6999955" y="533507"/>
                </a:lnTo>
                <a:cubicBezTo>
                  <a:pt x="7026272" y="483269"/>
                  <a:pt x="7077400" y="451895"/>
                  <a:pt x="7140851" y="451895"/>
                </a:cubicBezTo>
                <a:cubicBezTo>
                  <a:pt x="7238870" y="451895"/>
                  <a:pt x="7299031" y="512141"/>
                  <a:pt x="7299031" y="634942"/>
                </a:cubicBezTo>
                <a:close/>
                <a:moveTo>
                  <a:pt x="7545696" y="449971"/>
                </a:moveTo>
                <a:cubicBezTo>
                  <a:pt x="7425374" y="449971"/>
                  <a:pt x="7343859" y="539860"/>
                  <a:pt x="7343859" y="663625"/>
                </a:cubicBezTo>
                <a:cubicBezTo>
                  <a:pt x="7343859" y="787390"/>
                  <a:pt x="7425542" y="879013"/>
                  <a:pt x="7544748" y="879013"/>
                </a:cubicBezTo>
                <a:cubicBezTo>
                  <a:pt x="7618179" y="879013"/>
                  <a:pt x="7664345" y="843597"/>
                  <a:pt x="7690662" y="803947"/>
                </a:cubicBezTo>
                <a:lnTo>
                  <a:pt x="7698913" y="869196"/>
                </a:lnTo>
                <a:lnTo>
                  <a:pt x="7772177" y="869196"/>
                </a:lnTo>
                <a:lnTo>
                  <a:pt x="7772177" y="275199"/>
                </a:lnTo>
                <a:lnTo>
                  <a:pt x="7690662" y="275199"/>
                </a:lnTo>
                <a:lnTo>
                  <a:pt x="7690662" y="524269"/>
                </a:lnTo>
                <a:cubicBezTo>
                  <a:pt x="7662784" y="477111"/>
                  <a:pt x="7611656" y="449971"/>
                  <a:pt x="7545696" y="449971"/>
                </a:cubicBezTo>
                <a:close/>
                <a:moveTo>
                  <a:pt x="7558018" y="520997"/>
                </a:moveTo>
                <a:cubicBezTo>
                  <a:pt x="7635463" y="520997"/>
                  <a:pt x="7689881" y="578740"/>
                  <a:pt x="7689881" y="664590"/>
                </a:cubicBezTo>
                <a:cubicBezTo>
                  <a:pt x="7689881" y="749469"/>
                  <a:pt x="7635463" y="807985"/>
                  <a:pt x="7558018" y="808181"/>
                </a:cubicBezTo>
                <a:cubicBezTo>
                  <a:pt x="7481298" y="808181"/>
                  <a:pt x="7426155" y="749469"/>
                  <a:pt x="7426155" y="664590"/>
                </a:cubicBezTo>
                <a:cubicBezTo>
                  <a:pt x="7426155" y="578740"/>
                  <a:pt x="7481298" y="520997"/>
                  <a:pt x="7558018" y="52099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6">
  <p:cSld name="TITLE_6"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7"/>
          <p:cNvSpPr txBox="1"/>
          <p:nvPr>
            <p:ph type="ctrTitle"/>
          </p:nvPr>
        </p:nvSpPr>
        <p:spPr>
          <a:xfrm>
            <a:off x="623417" y="1489150"/>
            <a:ext cx="17041200" cy="4105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/>
        </p:txBody>
      </p:sp>
      <p:sp>
        <p:nvSpPr>
          <p:cNvPr id="502" name="Google Shape;502;p57"/>
          <p:cNvSpPr txBox="1"/>
          <p:nvPr>
            <p:ph idx="1" type="subTitle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503" name="Google Shape;503;p57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buNone/>
              <a:defRPr sz="2800"/>
            </a:lvl1pPr>
            <a:lvl2pPr lvl="1">
              <a:buNone/>
              <a:defRPr sz="2800"/>
            </a:lvl2pPr>
            <a:lvl3pPr lvl="2">
              <a:buNone/>
              <a:defRPr sz="2800"/>
            </a:lvl3pPr>
            <a:lvl4pPr lvl="3">
              <a:buNone/>
              <a:defRPr sz="2800"/>
            </a:lvl4pPr>
            <a:lvl5pPr lvl="4">
              <a:buNone/>
              <a:defRPr sz="2800"/>
            </a:lvl5pPr>
            <a:lvl6pPr lvl="5">
              <a:buNone/>
              <a:defRPr sz="2800"/>
            </a:lvl6pPr>
            <a:lvl7pPr lvl="6">
              <a:buNone/>
              <a:defRPr sz="2800"/>
            </a:lvl7pPr>
            <a:lvl8pPr lvl="7">
              <a:buNone/>
              <a:defRPr sz="2800"/>
            </a:lvl8pPr>
            <a:lvl9pPr lvl="8">
              <a:buNone/>
              <a:defRPr sz="28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Title &amp; text">
  <p:cSld name="BLANK_1_1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8"/>
          <p:cNvSpPr txBox="1"/>
          <p:nvPr>
            <p:ph type="title"/>
          </p:nvPr>
        </p:nvSpPr>
        <p:spPr>
          <a:xfrm>
            <a:off x="1213500" y="557200"/>
            <a:ext cx="13152000" cy="140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506" name="Google Shape;506;p58"/>
          <p:cNvSpPr txBox="1"/>
          <p:nvPr>
            <p:ph idx="1" type="body"/>
          </p:nvPr>
        </p:nvSpPr>
        <p:spPr>
          <a:xfrm>
            <a:off x="1213500" y="2056125"/>
            <a:ext cx="15876600" cy="6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ans"/>
              <a:buChar char="•"/>
              <a:defRPr sz="24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810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ans"/>
              <a:buChar char="•"/>
              <a:defRPr sz="24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810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ans"/>
              <a:buChar char="•"/>
              <a:defRPr sz="24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810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ans"/>
              <a:buChar char="•"/>
              <a:defRPr sz="24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810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ans"/>
              <a:buChar char="•"/>
              <a:defRPr sz="24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810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ans"/>
              <a:buChar char="•"/>
              <a:defRPr sz="24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810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ans"/>
              <a:buChar char="•"/>
              <a:defRPr sz="24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810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ans"/>
              <a:buChar char="•"/>
              <a:defRPr sz="24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810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400"/>
              <a:buFont typeface="DM Sans"/>
              <a:buChar char="•"/>
              <a:defRPr sz="24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07" name="Google Shape;507;p58"/>
          <p:cNvSpPr txBox="1"/>
          <p:nvPr/>
        </p:nvSpPr>
        <p:spPr>
          <a:xfrm>
            <a:off x="14428600" y="607175"/>
            <a:ext cx="34788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Confidential — Google DeepMind</a:t>
            </a:r>
            <a:endParaRPr sz="14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b Section - Large number">
  <p:cSld name="BLANK_1_2_1_1_1_2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9"/>
          <p:cNvSpPr txBox="1"/>
          <p:nvPr>
            <p:ph type="title"/>
          </p:nvPr>
        </p:nvSpPr>
        <p:spPr>
          <a:xfrm>
            <a:off x="914400" y="914400"/>
            <a:ext cx="10917600" cy="26172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0"/>
              <a:buFont typeface="Google Sans Medium"/>
              <a:buNone/>
              <a:defRPr sz="80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0"/>
              <a:buFont typeface="Google Sans Medium"/>
              <a:buNone/>
              <a:defRPr sz="80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0"/>
              <a:buFont typeface="Google Sans Medium"/>
              <a:buNone/>
              <a:defRPr sz="80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0"/>
              <a:buFont typeface="Google Sans Medium"/>
              <a:buNone/>
              <a:defRPr sz="80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0"/>
              <a:buFont typeface="Google Sans Medium"/>
              <a:buNone/>
              <a:defRPr sz="80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0"/>
              <a:buFont typeface="Google Sans Medium"/>
              <a:buNone/>
              <a:defRPr sz="80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0"/>
              <a:buFont typeface="Google Sans Medium"/>
              <a:buNone/>
              <a:defRPr sz="80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0"/>
              <a:buFont typeface="Google Sans Medium"/>
              <a:buNone/>
              <a:defRPr sz="80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510" name="Google Shape;510;p59"/>
          <p:cNvSpPr txBox="1"/>
          <p:nvPr>
            <p:ph idx="1" type="subTitle"/>
          </p:nvPr>
        </p:nvSpPr>
        <p:spPr>
          <a:xfrm>
            <a:off x="914400" y="7383992"/>
            <a:ext cx="5376600" cy="1992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440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44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11" name="Google Shape;511;p59"/>
          <p:cNvSpPr txBox="1"/>
          <p:nvPr>
            <p:ph idx="2" type="body"/>
          </p:nvPr>
        </p:nvSpPr>
        <p:spPr>
          <a:xfrm>
            <a:off x="11997000" y="3070950"/>
            <a:ext cx="5376600" cy="7951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indent="-4038600" lvl="0" marL="457200" algn="r">
              <a:lnSpc>
                <a:spcPct val="90000"/>
              </a:lnSpc>
              <a:spcBef>
                <a:spcPts val="4400"/>
              </a:spcBef>
              <a:spcAft>
                <a:spcPts val="0"/>
              </a:spcAft>
              <a:buClr>
                <a:schemeClr val="accent1"/>
              </a:buClr>
              <a:buSzPts val="60000"/>
              <a:buFont typeface="Google Sans"/>
              <a:buChar char="•"/>
              <a:defRPr sz="600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4038600" lvl="1" marL="914400" algn="r">
              <a:lnSpc>
                <a:spcPct val="90000"/>
              </a:lnSpc>
              <a:spcBef>
                <a:spcPts val="4400"/>
              </a:spcBef>
              <a:spcAft>
                <a:spcPts val="0"/>
              </a:spcAft>
              <a:buClr>
                <a:schemeClr val="accent1"/>
              </a:buClr>
              <a:buSzPts val="60000"/>
              <a:buFont typeface="Google Sans"/>
              <a:buChar char="•"/>
              <a:defRPr sz="600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4038600" lvl="2" marL="1371600" algn="r">
              <a:lnSpc>
                <a:spcPct val="90000"/>
              </a:lnSpc>
              <a:spcBef>
                <a:spcPts val="4400"/>
              </a:spcBef>
              <a:spcAft>
                <a:spcPts val="0"/>
              </a:spcAft>
              <a:buClr>
                <a:schemeClr val="accent1"/>
              </a:buClr>
              <a:buSzPts val="60000"/>
              <a:buFont typeface="Google Sans"/>
              <a:buChar char="•"/>
              <a:defRPr sz="600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4038600" lvl="3" marL="1828800" algn="r">
              <a:lnSpc>
                <a:spcPct val="90000"/>
              </a:lnSpc>
              <a:spcBef>
                <a:spcPts val="4400"/>
              </a:spcBef>
              <a:spcAft>
                <a:spcPts val="0"/>
              </a:spcAft>
              <a:buClr>
                <a:schemeClr val="accent1"/>
              </a:buClr>
              <a:buSzPts val="60000"/>
              <a:buFont typeface="Google Sans"/>
              <a:buChar char="•"/>
              <a:defRPr sz="600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4038600" lvl="4" marL="2286000" algn="r">
              <a:lnSpc>
                <a:spcPct val="90000"/>
              </a:lnSpc>
              <a:spcBef>
                <a:spcPts val="4400"/>
              </a:spcBef>
              <a:spcAft>
                <a:spcPts val="0"/>
              </a:spcAft>
              <a:buClr>
                <a:schemeClr val="accent1"/>
              </a:buClr>
              <a:buSzPts val="60000"/>
              <a:buFont typeface="Google Sans"/>
              <a:buChar char="•"/>
              <a:defRPr sz="600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4038600" lvl="5" marL="2743200" algn="r">
              <a:lnSpc>
                <a:spcPct val="90000"/>
              </a:lnSpc>
              <a:spcBef>
                <a:spcPts val="4400"/>
              </a:spcBef>
              <a:spcAft>
                <a:spcPts val="0"/>
              </a:spcAft>
              <a:buClr>
                <a:schemeClr val="accent1"/>
              </a:buClr>
              <a:buSzPts val="60000"/>
              <a:buFont typeface="Google Sans"/>
              <a:buChar char="•"/>
              <a:defRPr sz="600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4038600" lvl="6" marL="3200400" algn="r">
              <a:lnSpc>
                <a:spcPct val="90000"/>
              </a:lnSpc>
              <a:spcBef>
                <a:spcPts val="4400"/>
              </a:spcBef>
              <a:spcAft>
                <a:spcPts val="0"/>
              </a:spcAft>
              <a:buClr>
                <a:schemeClr val="accent1"/>
              </a:buClr>
              <a:buSzPts val="60000"/>
              <a:buFont typeface="Google Sans"/>
              <a:buChar char="•"/>
              <a:defRPr sz="600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4038600" lvl="7" marL="3657600" algn="r">
              <a:lnSpc>
                <a:spcPct val="90000"/>
              </a:lnSpc>
              <a:spcBef>
                <a:spcPts val="4400"/>
              </a:spcBef>
              <a:spcAft>
                <a:spcPts val="0"/>
              </a:spcAft>
              <a:buClr>
                <a:schemeClr val="accent1"/>
              </a:buClr>
              <a:buSzPts val="60000"/>
              <a:buFont typeface="Google Sans"/>
              <a:buChar char="•"/>
              <a:defRPr sz="600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4038600" lvl="8" marL="4114800" algn="r">
              <a:lnSpc>
                <a:spcPct val="90000"/>
              </a:lnSpc>
              <a:spcBef>
                <a:spcPts val="4400"/>
              </a:spcBef>
              <a:spcAft>
                <a:spcPts val="0"/>
              </a:spcAft>
              <a:buClr>
                <a:schemeClr val="accent1"/>
              </a:buClr>
              <a:buSzPts val="60000"/>
              <a:buFont typeface="Google Sans"/>
              <a:buChar char="•"/>
              <a:defRPr sz="600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12" name="Google Shape;512;p59"/>
          <p:cNvSpPr txBox="1"/>
          <p:nvPr>
            <p:ph idx="12" type="sldNum"/>
          </p:nvPr>
        </p:nvSpPr>
        <p:spPr>
          <a:xfrm>
            <a:off x="17543400" y="9748450"/>
            <a:ext cx="744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50" spcFirstLastPara="1" rIns="182850" wrap="square" tIns="0">
            <a:normAutofit lnSpcReduction="10000"/>
          </a:bodyPr>
          <a:lstStyle>
            <a:lvl1pPr lvl="0">
              <a:lnSpc>
                <a:spcPct val="80000"/>
              </a:lnSpc>
              <a:buSzPts val="2200"/>
              <a:buNone/>
              <a:defRPr sz="160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>
              <a:lnSpc>
                <a:spcPct val="80000"/>
              </a:lnSpc>
              <a:buSzPts val="2200"/>
              <a:buNone/>
              <a:defRPr sz="160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>
              <a:lnSpc>
                <a:spcPct val="80000"/>
              </a:lnSpc>
              <a:buSzPts val="2200"/>
              <a:buNone/>
              <a:defRPr sz="160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>
              <a:lnSpc>
                <a:spcPct val="80000"/>
              </a:lnSpc>
              <a:buSzPts val="2200"/>
              <a:buNone/>
              <a:defRPr sz="160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>
              <a:lnSpc>
                <a:spcPct val="80000"/>
              </a:lnSpc>
              <a:buSzPts val="2200"/>
              <a:buNone/>
              <a:defRPr sz="160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>
              <a:lnSpc>
                <a:spcPct val="80000"/>
              </a:lnSpc>
              <a:buSzPts val="2200"/>
              <a:buNone/>
              <a:defRPr sz="160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>
              <a:lnSpc>
                <a:spcPct val="80000"/>
              </a:lnSpc>
              <a:buSzPts val="2200"/>
              <a:buNone/>
              <a:defRPr sz="160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>
              <a:lnSpc>
                <a:spcPct val="80000"/>
              </a:lnSpc>
              <a:buSzPts val="2200"/>
              <a:buNone/>
              <a:defRPr sz="160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>
              <a:lnSpc>
                <a:spcPct val="80000"/>
              </a:lnSpc>
              <a:buSzPts val="2200"/>
              <a:buNone/>
              <a:defRPr sz="160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a Section - Small number 1">
  <p:cSld name="BLANK_1_2_1_1_2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0"/>
          <p:cNvSpPr txBox="1"/>
          <p:nvPr>
            <p:ph type="title"/>
          </p:nvPr>
        </p:nvSpPr>
        <p:spPr>
          <a:xfrm>
            <a:off x="6455400" y="914400"/>
            <a:ext cx="10917600" cy="261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Font typeface="Google Sans Medium"/>
              <a:buNone/>
              <a:defRPr sz="96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Font typeface="Google Sans Medium"/>
              <a:buNone/>
              <a:defRPr sz="96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Font typeface="Google Sans Medium"/>
              <a:buNone/>
              <a:defRPr sz="96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Font typeface="Google Sans Medium"/>
              <a:buNone/>
              <a:defRPr sz="96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Font typeface="Google Sans Medium"/>
              <a:buNone/>
              <a:defRPr sz="96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Font typeface="Google Sans Medium"/>
              <a:buNone/>
              <a:defRPr sz="96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Font typeface="Google Sans Medium"/>
              <a:buNone/>
              <a:defRPr sz="96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Font typeface="Google Sans Medium"/>
              <a:buNone/>
              <a:defRPr sz="96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515" name="Google Shape;515;p60"/>
          <p:cNvSpPr txBox="1"/>
          <p:nvPr>
            <p:ph idx="1" type="subTitle"/>
          </p:nvPr>
        </p:nvSpPr>
        <p:spPr>
          <a:xfrm>
            <a:off x="6455400" y="7383992"/>
            <a:ext cx="5376600" cy="1992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440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44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16" name="Google Shape;516;p60"/>
          <p:cNvSpPr txBox="1"/>
          <p:nvPr>
            <p:ph idx="2" type="body"/>
          </p:nvPr>
        </p:nvSpPr>
        <p:spPr>
          <a:xfrm>
            <a:off x="914400" y="914400"/>
            <a:ext cx="5376600" cy="261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838200" lvl="0" marL="457200">
              <a:lnSpc>
                <a:spcPct val="90000"/>
              </a:lnSpc>
              <a:spcBef>
                <a:spcPts val="4400"/>
              </a:spcBef>
              <a:spcAft>
                <a:spcPts val="0"/>
              </a:spcAft>
              <a:buClr>
                <a:srgbClr val="1A73E8"/>
              </a:buClr>
              <a:buSzPts val="9600"/>
              <a:buFont typeface="Google Sans"/>
              <a:buChar char="•"/>
              <a:defRPr sz="96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838200" lvl="1" marL="914400">
              <a:spcBef>
                <a:spcPts val="4400"/>
              </a:spcBef>
              <a:spcAft>
                <a:spcPts val="0"/>
              </a:spcAft>
              <a:buClr>
                <a:srgbClr val="1A73E8"/>
              </a:buClr>
              <a:buSzPts val="9600"/>
              <a:buFont typeface="Google Sans"/>
              <a:buChar char="•"/>
              <a:defRPr sz="96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838200" lvl="2" marL="1371600">
              <a:spcBef>
                <a:spcPts val="4400"/>
              </a:spcBef>
              <a:spcAft>
                <a:spcPts val="0"/>
              </a:spcAft>
              <a:buClr>
                <a:srgbClr val="1A73E8"/>
              </a:buClr>
              <a:buSzPts val="9600"/>
              <a:buFont typeface="Google Sans"/>
              <a:buChar char="•"/>
              <a:defRPr sz="96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838200" lvl="3" marL="1828800">
              <a:spcBef>
                <a:spcPts val="4400"/>
              </a:spcBef>
              <a:spcAft>
                <a:spcPts val="0"/>
              </a:spcAft>
              <a:buClr>
                <a:srgbClr val="1A73E8"/>
              </a:buClr>
              <a:buSzPts val="9600"/>
              <a:buFont typeface="Google Sans"/>
              <a:buChar char="•"/>
              <a:defRPr sz="96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838200" lvl="4" marL="2286000">
              <a:spcBef>
                <a:spcPts val="4400"/>
              </a:spcBef>
              <a:spcAft>
                <a:spcPts val="0"/>
              </a:spcAft>
              <a:buClr>
                <a:srgbClr val="1A73E8"/>
              </a:buClr>
              <a:buSzPts val="9600"/>
              <a:buFont typeface="Google Sans"/>
              <a:buChar char="•"/>
              <a:defRPr sz="96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838200" lvl="5" marL="2743200">
              <a:spcBef>
                <a:spcPts val="4400"/>
              </a:spcBef>
              <a:spcAft>
                <a:spcPts val="0"/>
              </a:spcAft>
              <a:buClr>
                <a:srgbClr val="1A73E8"/>
              </a:buClr>
              <a:buSzPts val="9600"/>
              <a:buFont typeface="Google Sans"/>
              <a:buChar char="•"/>
              <a:defRPr sz="96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838200" lvl="6" marL="3200400">
              <a:spcBef>
                <a:spcPts val="4400"/>
              </a:spcBef>
              <a:spcAft>
                <a:spcPts val="0"/>
              </a:spcAft>
              <a:buClr>
                <a:srgbClr val="1A73E8"/>
              </a:buClr>
              <a:buSzPts val="9600"/>
              <a:buFont typeface="Google Sans"/>
              <a:buChar char="•"/>
              <a:defRPr sz="96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838200" lvl="7" marL="3657600">
              <a:spcBef>
                <a:spcPts val="4400"/>
              </a:spcBef>
              <a:spcAft>
                <a:spcPts val="0"/>
              </a:spcAft>
              <a:buClr>
                <a:srgbClr val="1A73E8"/>
              </a:buClr>
              <a:buSzPts val="9600"/>
              <a:buFont typeface="Google Sans"/>
              <a:buChar char="•"/>
              <a:defRPr sz="96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838200" lvl="8" marL="4114800">
              <a:spcBef>
                <a:spcPts val="4400"/>
              </a:spcBef>
              <a:spcAft>
                <a:spcPts val="0"/>
              </a:spcAft>
              <a:buClr>
                <a:srgbClr val="1A73E8"/>
              </a:buClr>
              <a:buSzPts val="9600"/>
              <a:buFont typeface="Google Sans"/>
              <a:buChar char="•"/>
              <a:defRPr sz="96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17" name="Google Shape;517;p60"/>
          <p:cNvSpPr txBox="1"/>
          <p:nvPr>
            <p:ph idx="12" type="sldNum"/>
          </p:nvPr>
        </p:nvSpPr>
        <p:spPr>
          <a:xfrm>
            <a:off x="17543400" y="9748450"/>
            <a:ext cx="744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50" spcFirstLastPara="1" rIns="182850" wrap="square" tIns="0">
            <a:normAutofit/>
          </a:bodyPr>
          <a:lstStyle>
            <a:lvl1pPr lvl="0">
              <a:lnSpc>
                <a:spcPct val="80000"/>
              </a:lnSpc>
              <a:buSzPts val="2000"/>
              <a:buNone/>
              <a:defRPr sz="150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>
              <a:lnSpc>
                <a:spcPct val="80000"/>
              </a:lnSpc>
              <a:buSzPts val="2000"/>
              <a:buNone/>
              <a:defRPr sz="150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>
              <a:lnSpc>
                <a:spcPct val="80000"/>
              </a:lnSpc>
              <a:buSzPts val="2000"/>
              <a:buNone/>
              <a:defRPr sz="150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>
              <a:lnSpc>
                <a:spcPct val="80000"/>
              </a:lnSpc>
              <a:buSzPts val="2000"/>
              <a:buNone/>
              <a:defRPr sz="150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>
              <a:lnSpc>
                <a:spcPct val="80000"/>
              </a:lnSpc>
              <a:buSzPts val="2000"/>
              <a:buNone/>
              <a:defRPr sz="150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>
              <a:lnSpc>
                <a:spcPct val="80000"/>
              </a:lnSpc>
              <a:buSzPts val="2000"/>
              <a:buNone/>
              <a:defRPr sz="150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>
              <a:lnSpc>
                <a:spcPct val="80000"/>
              </a:lnSpc>
              <a:buSzPts val="2000"/>
              <a:buNone/>
              <a:defRPr sz="150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>
              <a:lnSpc>
                <a:spcPct val="80000"/>
              </a:lnSpc>
              <a:buSzPts val="2000"/>
              <a:buNone/>
              <a:defRPr sz="150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>
              <a:lnSpc>
                <a:spcPct val="80000"/>
              </a:lnSpc>
              <a:buSzPts val="2000"/>
              <a:buNone/>
              <a:defRPr sz="150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asic Text - Blue">
  <p:cSld name="TITLE_2_3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/>
          <p:nvPr>
            <p:ph idx="1" type="body"/>
          </p:nvPr>
        </p:nvSpPr>
        <p:spPr>
          <a:xfrm>
            <a:off x="689000" y="3915400"/>
            <a:ext cx="7892400" cy="3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683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683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683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683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83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83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83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Google Shape;53;p7"/>
          <p:cNvSpPr/>
          <p:nvPr/>
        </p:nvSpPr>
        <p:spPr>
          <a:xfrm>
            <a:off x="852600" y="985950"/>
            <a:ext cx="155940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4" name="Google Shape;54;p7"/>
          <p:cNvSpPr/>
          <p:nvPr/>
        </p:nvSpPr>
        <p:spPr>
          <a:xfrm>
            <a:off x="-44936" y="470730"/>
            <a:ext cx="115800" cy="93456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55" name="Google Shape;55;p7"/>
          <p:cNvGrpSpPr/>
          <p:nvPr/>
        </p:nvGrpSpPr>
        <p:grpSpPr>
          <a:xfrm>
            <a:off x="16938244" y="9607562"/>
            <a:ext cx="840982" cy="274019"/>
            <a:chOff x="0" y="0"/>
            <a:chExt cx="2077525" cy="676925"/>
          </a:xfrm>
        </p:grpSpPr>
        <p:sp>
          <p:nvSpPr>
            <p:cNvPr id="56" name="Google Shape;56;p7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7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7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" name="Google Shape;62;p7"/>
          <p:cNvSpPr txBox="1"/>
          <p:nvPr>
            <p:ph type="title"/>
          </p:nvPr>
        </p:nvSpPr>
        <p:spPr>
          <a:xfrm>
            <a:off x="689002" y="528750"/>
            <a:ext cx="155940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48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b Content - Title and body (1 col)">
  <p:cSld name="BLANK_1_2_1_1_1_1_2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1"/>
          <p:cNvSpPr txBox="1"/>
          <p:nvPr>
            <p:ph type="title"/>
          </p:nvPr>
        </p:nvSpPr>
        <p:spPr>
          <a:xfrm>
            <a:off x="914400" y="914400"/>
            <a:ext cx="10917600" cy="571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Google Sans Medium"/>
              <a:buNone/>
              <a:defRPr sz="40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Google Sans Medium"/>
              <a:buNone/>
              <a:defRPr sz="40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Google Sans Medium"/>
              <a:buNone/>
              <a:defRPr sz="40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Google Sans Medium"/>
              <a:buNone/>
              <a:defRPr sz="40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Google Sans Medium"/>
              <a:buNone/>
              <a:defRPr sz="40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Google Sans Medium"/>
              <a:buNone/>
              <a:defRPr sz="40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Google Sans Medium"/>
              <a:buNone/>
              <a:defRPr sz="40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Google Sans Medium"/>
              <a:buNone/>
              <a:defRPr sz="40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520" name="Google Shape;520;p61"/>
          <p:cNvSpPr txBox="1"/>
          <p:nvPr>
            <p:ph idx="12" type="sldNum"/>
          </p:nvPr>
        </p:nvSpPr>
        <p:spPr>
          <a:xfrm>
            <a:off x="17543400" y="9748450"/>
            <a:ext cx="744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50" spcFirstLastPara="1" rIns="182850" wrap="square" tIns="0">
            <a:normAutofit/>
          </a:bodyPr>
          <a:lstStyle>
            <a:lvl1pPr lvl="0">
              <a:lnSpc>
                <a:spcPct val="80000"/>
              </a:lnSpc>
              <a:buSzPts val="2000"/>
              <a:buNone/>
              <a:defRPr sz="150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>
              <a:lnSpc>
                <a:spcPct val="80000"/>
              </a:lnSpc>
              <a:buSzPts val="2000"/>
              <a:buNone/>
              <a:defRPr sz="150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>
              <a:lnSpc>
                <a:spcPct val="80000"/>
              </a:lnSpc>
              <a:buSzPts val="2000"/>
              <a:buNone/>
              <a:defRPr sz="150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>
              <a:lnSpc>
                <a:spcPct val="80000"/>
              </a:lnSpc>
              <a:buSzPts val="2000"/>
              <a:buNone/>
              <a:defRPr sz="150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>
              <a:lnSpc>
                <a:spcPct val="80000"/>
              </a:lnSpc>
              <a:buSzPts val="2000"/>
              <a:buNone/>
              <a:defRPr sz="150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>
              <a:lnSpc>
                <a:spcPct val="80000"/>
              </a:lnSpc>
              <a:buSzPts val="2000"/>
              <a:buNone/>
              <a:defRPr sz="150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>
              <a:lnSpc>
                <a:spcPct val="80000"/>
              </a:lnSpc>
              <a:buSzPts val="2000"/>
              <a:buNone/>
              <a:defRPr sz="150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>
              <a:lnSpc>
                <a:spcPct val="80000"/>
              </a:lnSpc>
              <a:buSzPts val="2000"/>
              <a:buNone/>
              <a:defRPr sz="150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>
              <a:lnSpc>
                <a:spcPct val="80000"/>
              </a:lnSpc>
              <a:buSzPts val="2000"/>
              <a:buNone/>
              <a:defRPr sz="150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1" name="Google Shape;521;p61"/>
          <p:cNvSpPr txBox="1"/>
          <p:nvPr>
            <p:ph idx="1" type="body"/>
          </p:nvPr>
        </p:nvSpPr>
        <p:spPr>
          <a:xfrm>
            <a:off x="914400" y="3070950"/>
            <a:ext cx="8147400" cy="6305400"/>
          </a:xfrm>
          <a:prstGeom prst="rect">
            <a:avLst/>
          </a:prstGeom>
        </p:spPr>
        <p:txBody>
          <a:bodyPr anchorCtr="0" anchor="t" bIns="0" lIns="0" spcFirstLastPara="1" rIns="365750" wrap="square" tIns="0">
            <a:noAutofit/>
          </a:bodyPr>
          <a:lstStyle>
            <a:lvl1pPr indent="-342900" lvl="0" marL="457200">
              <a:spcBef>
                <a:spcPts val="44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>
              <a:spcBef>
                <a:spcPts val="44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2"/>
          <p:cNvSpPr txBox="1"/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24" name="Google Shape;524;p62"/>
          <p:cNvSpPr txBox="1"/>
          <p:nvPr>
            <p:ph idx="1" type="body"/>
          </p:nvPr>
        </p:nvSpPr>
        <p:spPr>
          <a:xfrm>
            <a:off x="623400" y="2779200"/>
            <a:ext cx="5616000" cy="635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>
              <a:spcBef>
                <a:spcPts val="44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81000" lvl="1" marL="914400">
              <a:spcBef>
                <a:spcPts val="44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81000" lvl="2" marL="1371600">
              <a:spcBef>
                <a:spcPts val="44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81000" lvl="3" marL="1828800">
              <a:spcBef>
                <a:spcPts val="4400"/>
              </a:spcBef>
              <a:spcAft>
                <a:spcPts val="0"/>
              </a:spcAft>
              <a:buSzPts val="2400"/>
              <a:buChar char="•"/>
              <a:defRPr sz="2400"/>
            </a:lvl4pPr>
            <a:lvl5pPr indent="-381000" lvl="4" marL="2286000">
              <a:spcBef>
                <a:spcPts val="4400"/>
              </a:spcBef>
              <a:spcAft>
                <a:spcPts val="0"/>
              </a:spcAft>
              <a:buSzPts val="2400"/>
              <a:buChar char="•"/>
              <a:defRPr sz="2400"/>
            </a:lvl5pPr>
            <a:lvl6pPr indent="-381000" lvl="5" marL="2743200">
              <a:spcBef>
                <a:spcPts val="4400"/>
              </a:spcBef>
              <a:spcAft>
                <a:spcPts val="0"/>
              </a:spcAft>
              <a:buSzPts val="2400"/>
              <a:buChar char="•"/>
              <a:defRPr sz="2400"/>
            </a:lvl6pPr>
            <a:lvl7pPr indent="-381000" lvl="6" marL="3200400">
              <a:spcBef>
                <a:spcPts val="4400"/>
              </a:spcBef>
              <a:spcAft>
                <a:spcPts val="0"/>
              </a:spcAft>
              <a:buSzPts val="2400"/>
              <a:buChar char="•"/>
              <a:defRPr sz="2400"/>
            </a:lvl7pPr>
            <a:lvl8pPr indent="-381000" lvl="7" marL="3657600">
              <a:spcBef>
                <a:spcPts val="4400"/>
              </a:spcBef>
              <a:spcAft>
                <a:spcPts val="0"/>
              </a:spcAft>
              <a:buSzPts val="2400"/>
              <a:buChar char="•"/>
              <a:defRPr sz="2400"/>
            </a:lvl8pPr>
            <a:lvl9pPr indent="-381000" lvl="8" marL="4114800">
              <a:spcBef>
                <a:spcPts val="4400"/>
              </a:spcBef>
              <a:spcAft>
                <a:spcPts val="0"/>
              </a:spcAft>
              <a:buSzPts val="2400"/>
              <a:buChar char="•"/>
              <a:defRPr sz="2400"/>
            </a:lvl9pPr>
          </a:lstStyle>
          <a:p/>
        </p:txBody>
      </p:sp>
      <p:sp>
        <p:nvSpPr>
          <p:cNvPr id="525" name="Google Shape;525;p62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buNone/>
              <a:defRPr sz="2800"/>
            </a:lvl1pPr>
            <a:lvl2pPr lvl="1">
              <a:buNone/>
              <a:defRPr sz="2800"/>
            </a:lvl2pPr>
            <a:lvl3pPr lvl="2">
              <a:buNone/>
              <a:defRPr sz="2800"/>
            </a:lvl3pPr>
            <a:lvl4pPr lvl="3">
              <a:buNone/>
              <a:defRPr sz="2800"/>
            </a:lvl4pPr>
            <a:lvl5pPr lvl="4">
              <a:buNone/>
              <a:defRPr sz="2800"/>
            </a:lvl5pPr>
            <a:lvl6pPr lvl="5">
              <a:buNone/>
              <a:defRPr sz="2800"/>
            </a:lvl6pPr>
            <a:lvl7pPr lvl="6">
              <a:buNone/>
              <a:defRPr sz="2800"/>
            </a:lvl7pPr>
            <a:lvl8pPr lvl="7">
              <a:buNone/>
              <a:defRPr sz="2800"/>
            </a:lvl8pPr>
            <a:lvl9pPr lvl="8">
              <a:buNone/>
              <a:defRPr sz="28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4">
  <p:cSld name="TITLE_AND_BODY_4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3"/>
          <p:cNvSpPr txBox="1"/>
          <p:nvPr>
            <p:ph type="title"/>
          </p:nvPr>
        </p:nvSpPr>
        <p:spPr>
          <a:xfrm>
            <a:off x="361800" y="893800"/>
            <a:ext cx="175644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Font typeface="Google Sans"/>
              <a:buNone/>
              <a:defRPr sz="7200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9pPr>
          </a:lstStyle>
          <a:p/>
        </p:txBody>
      </p:sp>
      <p:sp>
        <p:nvSpPr>
          <p:cNvPr id="528" name="Google Shape;528;p63"/>
          <p:cNvSpPr txBox="1"/>
          <p:nvPr>
            <p:ph idx="1" type="body"/>
          </p:nvPr>
        </p:nvSpPr>
        <p:spPr>
          <a:xfrm>
            <a:off x="361800" y="2287400"/>
            <a:ext cx="175644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42900" lvl="0" marL="457200">
              <a:spcBef>
                <a:spcPts val="4400"/>
              </a:spcBef>
              <a:spcAft>
                <a:spcPts val="0"/>
              </a:spcAft>
              <a:buSzPts val="1800"/>
              <a:buFont typeface="Google Sans"/>
              <a:buChar char="•"/>
              <a:defRPr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>
              <a:spcBef>
                <a:spcPts val="4400"/>
              </a:spcBef>
              <a:spcAft>
                <a:spcPts val="0"/>
              </a:spcAft>
              <a:buSzPts val="1800"/>
              <a:buFont typeface="Google Sans"/>
              <a:buChar char="•"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>
              <a:spcBef>
                <a:spcPts val="4400"/>
              </a:spcBef>
              <a:spcAft>
                <a:spcPts val="0"/>
              </a:spcAft>
              <a:buSzPts val="1800"/>
              <a:buFont typeface="Google Sans"/>
              <a:buChar char="•"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>
              <a:spcBef>
                <a:spcPts val="4400"/>
              </a:spcBef>
              <a:spcAft>
                <a:spcPts val="0"/>
              </a:spcAft>
              <a:buSzPts val="1800"/>
              <a:buFont typeface="Google Sans"/>
              <a:buChar char="•"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>
              <a:spcBef>
                <a:spcPts val="4400"/>
              </a:spcBef>
              <a:spcAft>
                <a:spcPts val="0"/>
              </a:spcAft>
              <a:buSzPts val="1800"/>
              <a:buFont typeface="Google Sans"/>
              <a:buChar char="•"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>
              <a:spcBef>
                <a:spcPts val="4400"/>
              </a:spcBef>
              <a:spcAft>
                <a:spcPts val="0"/>
              </a:spcAft>
              <a:buSzPts val="1800"/>
              <a:buFont typeface="Google Sans"/>
              <a:buChar char="•"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>
              <a:spcBef>
                <a:spcPts val="4400"/>
              </a:spcBef>
              <a:spcAft>
                <a:spcPts val="0"/>
              </a:spcAft>
              <a:buSzPts val="1800"/>
              <a:buFont typeface="Google Sans"/>
              <a:buChar char="•"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>
              <a:spcBef>
                <a:spcPts val="4400"/>
              </a:spcBef>
              <a:spcAft>
                <a:spcPts val="0"/>
              </a:spcAft>
              <a:buSzPts val="1800"/>
              <a:buFont typeface="Google Sans"/>
              <a:buChar char="•"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>
              <a:spcBef>
                <a:spcPts val="4400"/>
              </a:spcBef>
              <a:spcAft>
                <a:spcPts val="0"/>
              </a:spcAft>
              <a:buSzPts val="1800"/>
              <a:buFont typeface="Google Sans"/>
              <a:buChar char="•"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29" name="Google Shape;529;p63"/>
          <p:cNvSpPr txBox="1"/>
          <p:nvPr>
            <p:ph idx="12" type="sldNum"/>
          </p:nvPr>
        </p:nvSpPr>
        <p:spPr>
          <a:xfrm>
            <a:off x="16765800" y="9548753"/>
            <a:ext cx="12258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 </a:t>
            </a:r>
            <a:fld id="{00000000-1234-1234-1234-123412341234}" type="slidenum">
              <a:rPr lang="en"/>
              <a:t>‹#›</a:t>
            </a:fld>
            <a:endParaRPr sz="2800">
              <a:solidFill>
                <a:srgbClr val="9AA0A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30" name="Google Shape;530;p63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14595041" y="1081477"/>
            <a:ext cx="2613101" cy="38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5">
  <p:cSld name="TITLE_AND_BODY_5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4"/>
          <p:cNvSpPr txBox="1"/>
          <p:nvPr>
            <p:ph type="title"/>
          </p:nvPr>
        </p:nvSpPr>
        <p:spPr>
          <a:xfrm>
            <a:off x="361800" y="893800"/>
            <a:ext cx="175644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Font typeface="Google Sans"/>
              <a:buNone/>
              <a:defRPr sz="7200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9pPr>
          </a:lstStyle>
          <a:p/>
        </p:txBody>
      </p:sp>
      <p:sp>
        <p:nvSpPr>
          <p:cNvPr id="533" name="Google Shape;533;p64"/>
          <p:cNvSpPr txBox="1"/>
          <p:nvPr>
            <p:ph idx="1" type="body"/>
          </p:nvPr>
        </p:nvSpPr>
        <p:spPr>
          <a:xfrm>
            <a:off x="361800" y="2287400"/>
            <a:ext cx="175644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42900" lvl="0" marL="457200">
              <a:spcBef>
                <a:spcPts val="4400"/>
              </a:spcBef>
              <a:spcAft>
                <a:spcPts val="0"/>
              </a:spcAft>
              <a:buSzPts val="1800"/>
              <a:buFont typeface="Google Sans"/>
              <a:buChar char="•"/>
              <a:defRPr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>
              <a:spcBef>
                <a:spcPts val="4400"/>
              </a:spcBef>
              <a:spcAft>
                <a:spcPts val="0"/>
              </a:spcAft>
              <a:buSzPts val="1800"/>
              <a:buFont typeface="Google Sans"/>
              <a:buChar char="•"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>
              <a:spcBef>
                <a:spcPts val="4400"/>
              </a:spcBef>
              <a:spcAft>
                <a:spcPts val="0"/>
              </a:spcAft>
              <a:buSzPts val="1800"/>
              <a:buFont typeface="Google Sans"/>
              <a:buChar char="•"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>
              <a:spcBef>
                <a:spcPts val="4400"/>
              </a:spcBef>
              <a:spcAft>
                <a:spcPts val="0"/>
              </a:spcAft>
              <a:buSzPts val="1800"/>
              <a:buFont typeface="Google Sans"/>
              <a:buChar char="•"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>
              <a:spcBef>
                <a:spcPts val="4400"/>
              </a:spcBef>
              <a:spcAft>
                <a:spcPts val="0"/>
              </a:spcAft>
              <a:buSzPts val="1800"/>
              <a:buFont typeface="Google Sans"/>
              <a:buChar char="•"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>
              <a:spcBef>
                <a:spcPts val="4400"/>
              </a:spcBef>
              <a:spcAft>
                <a:spcPts val="0"/>
              </a:spcAft>
              <a:buSzPts val="1800"/>
              <a:buFont typeface="Google Sans"/>
              <a:buChar char="•"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>
              <a:spcBef>
                <a:spcPts val="4400"/>
              </a:spcBef>
              <a:spcAft>
                <a:spcPts val="0"/>
              </a:spcAft>
              <a:buSzPts val="1800"/>
              <a:buFont typeface="Google Sans"/>
              <a:buChar char="•"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>
              <a:spcBef>
                <a:spcPts val="4400"/>
              </a:spcBef>
              <a:spcAft>
                <a:spcPts val="0"/>
              </a:spcAft>
              <a:buSzPts val="1800"/>
              <a:buFont typeface="Google Sans"/>
              <a:buChar char="•"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>
              <a:spcBef>
                <a:spcPts val="4400"/>
              </a:spcBef>
              <a:spcAft>
                <a:spcPts val="0"/>
              </a:spcAft>
              <a:buSzPts val="1800"/>
              <a:buFont typeface="Google Sans"/>
              <a:buChar char="•"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34" name="Google Shape;534;p64"/>
          <p:cNvSpPr txBox="1"/>
          <p:nvPr>
            <p:ph idx="12" type="sldNum"/>
          </p:nvPr>
        </p:nvSpPr>
        <p:spPr>
          <a:xfrm>
            <a:off x="16765800" y="9548753"/>
            <a:ext cx="12258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 </a:t>
            </a:r>
            <a:fld id="{00000000-1234-1234-1234-123412341234}" type="slidenum">
              <a:rPr lang="en"/>
              <a:t>‹#›</a:t>
            </a:fld>
            <a:endParaRPr sz="2800">
              <a:solidFill>
                <a:srgbClr val="9AA0A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35" name="Google Shape;535;p64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14595041" y="1081477"/>
            <a:ext cx="2613101" cy="38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5"/>
          <p:cNvSpPr txBox="1"/>
          <p:nvPr>
            <p:ph type="title"/>
          </p:nvPr>
        </p:nvSpPr>
        <p:spPr>
          <a:xfrm>
            <a:off x="361800" y="893800"/>
            <a:ext cx="175644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Font typeface="Google Sans"/>
              <a:buNone/>
              <a:defRPr sz="7200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9pPr>
          </a:lstStyle>
          <a:p/>
        </p:txBody>
      </p:sp>
      <p:sp>
        <p:nvSpPr>
          <p:cNvPr id="538" name="Google Shape;538;p65"/>
          <p:cNvSpPr txBox="1"/>
          <p:nvPr>
            <p:ph idx="1" type="body"/>
          </p:nvPr>
        </p:nvSpPr>
        <p:spPr>
          <a:xfrm>
            <a:off x="361800" y="2287400"/>
            <a:ext cx="175644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42900" lvl="0" marL="457200">
              <a:spcBef>
                <a:spcPts val="4400"/>
              </a:spcBef>
              <a:spcAft>
                <a:spcPts val="0"/>
              </a:spcAft>
              <a:buSzPts val="1800"/>
              <a:buFont typeface="Google Sans"/>
              <a:buChar char="•"/>
              <a:defRPr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>
              <a:spcBef>
                <a:spcPts val="4400"/>
              </a:spcBef>
              <a:spcAft>
                <a:spcPts val="0"/>
              </a:spcAft>
              <a:buSzPts val="1800"/>
              <a:buFont typeface="Google Sans"/>
              <a:buChar char="•"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>
              <a:spcBef>
                <a:spcPts val="4400"/>
              </a:spcBef>
              <a:spcAft>
                <a:spcPts val="0"/>
              </a:spcAft>
              <a:buSzPts val="1800"/>
              <a:buFont typeface="Google Sans"/>
              <a:buChar char="•"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>
              <a:spcBef>
                <a:spcPts val="4400"/>
              </a:spcBef>
              <a:spcAft>
                <a:spcPts val="0"/>
              </a:spcAft>
              <a:buSzPts val="1800"/>
              <a:buFont typeface="Google Sans"/>
              <a:buChar char="•"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>
              <a:spcBef>
                <a:spcPts val="4400"/>
              </a:spcBef>
              <a:spcAft>
                <a:spcPts val="0"/>
              </a:spcAft>
              <a:buSzPts val="1800"/>
              <a:buFont typeface="Google Sans"/>
              <a:buChar char="•"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>
              <a:spcBef>
                <a:spcPts val="4400"/>
              </a:spcBef>
              <a:spcAft>
                <a:spcPts val="0"/>
              </a:spcAft>
              <a:buSzPts val="1800"/>
              <a:buFont typeface="Google Sans"/>
              <a:buChar char="•"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>
              <a:spcBef>
                <a:spcPts val="4400"/>
              </a:spcBef>
              <a:spcAft>
                <a:spcPts val="0"/>
              </a:spcAft>
              <a:buSzPts val="1800"/>
              <a:buFont typeface="Google Sans"/>
              <a:buChar char="•"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>
              <a:spcBef>
                <a:spcPts val="4400"/>
              </a:spcBef>
              <a:spcAft>
                <a:spcPts val="0"/>
              </a:spcAft>
              <a:buSzPts val="1800"/>
              <a:buFont typeface="Google Sans"/>
              <a:buChar char="•"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>
              <a:spcBef>
                <a:spcPts val="4400"/>
              </a:spcBef>
              <a:spcAft>
                <a:spcPts val="0"/>
              </a:spcAft>
              <a:buSzPts val="1800"/>
              <a:buFont typeface="Google Sans"/>
              <a:buChar char="•"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539" name="Google Shape;539;p65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14595041" y="1081477"/>
            <a:ext cx="2613101" cy="38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65"/>
          <p:cNvSpPr txBox="1"/>
          <p:nvPr>
            <p:ph idx="12" type="sldNum"/>
          </p:nvPr>
        </p:nvSpPr>
        <p:spPr>
          <a:xfrm>
            <a:off x="16765800" y="9548753"/>
            <a:ext cx="12258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 </a:t>
            </a:r>
            <a:fld id="{00000000-1234-1234-1234-123412341234}" type="slidenum">
              <a:rPr lang="en"/>
              <a:t>‹#›</a:t>
            </a:fld>
            <a:endParaRPr sz="2800">
              <a:solidFill>
                <a:srgbClr val="9AA0A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6"/>
          <p:cNvSpPr txBox="1"/>
          <p:nvPr>
            <p:ph type="title"/>
          </p:nvPr>
        </p:nvSpPr>
        <p:spPr>
          <a:xfrm>
            <a:off x="361800" y="893800"/>
            <a:ext cx="175644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Font typeface="Google Sans"/>
              <a:buNone/>
              <a:defRPr sz="7200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9pPr>
          </a:lstStyle>
          <a:p/>
        </p:txBody>
      </p:sp>
      <p:sp>
        <p:nvSpPr>
          <p:cNvPr id="543" name="Google Shape;543;p66"/>
          <p:cNvSpPr txBox="1"/>
          <p:nvPr>
            <p:ph idx="1" type="body"/>
          </p:nvPr>
        </p:nvSpPr>
        <p:spPr>
          <a:xfrm>
            <a:off x="361800" y="2287400"/>
            <a:ext cx="175644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42900" lvl="0" marL="457200">
              <a:spcBef>
                <a:spcPts val="4400"/>
              </a:spcBef>
              <a:spcAft>
                <a:spcPts val="0"/>
              </a:spcAft>
              <a:buSzPts val="1800"/>
              <a:buFont typeface="Google Sans"/>
              <a:buChar char="•"/>
              <a:defRPr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>
              <a:spcBef>
                <a:spcPts val="4400"/>
              </a:spcBef>
              <a:spcAft>
                <a:spcPts val="0"/>
              </a:spcAft>
              <a:buSzPts val="1800"/>
              <a:buFont typeface="Google Sans"/>
              <a:buChar char="•"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>
              <a:spcBef>
                <a:spcPts val="4400"/>
              </a:spcBef>
              <a:spcAft>
                <a:spcPts val="0"/>
              </a:spcAft>
              <a:buSzPts val="1800"/>
              <a:buFont typeface="Google Sans"/>
              <a:buChar char="•"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>
              <a:spcBef>
                <a:spcPts val="4400"/>
              </a:spcBef>
              <a:spcAft>
                <a:spcPts val="0"/>
              </a:spcAft>
              <a:buSzPts val="1800"/>
              <a:buFont typeface="Google Sans"/>
              <a:buChar char="•"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>
              <a:spcBef>
                <a:spcPts val="4400"/>
              </a:spcBef>
              <a:spcAft>
                <a:spcPts val="0"/>
              </a:spcAft>
              <a:buSzPts val="1800"/>
              <a:buFont typeface="Google Sans"/>
              <a:buChar char="•"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>
              <a:spcBef>
                <a:spcPts val="4400"/>
              </a:spcBef>
              <a:spcAft>
                <a:spcPts val="0"/>
              </a:spcAft>
              <a:buSzPts val="1800"/>
              <a:buFont typeface="Google Sans"/>
              <a:buChar char="•"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>
              <a:spcBef>
                <a:spcPts val="4400"/>
              </a:spcBef>
              <a:spcAft>
                <a:spcPts val="0"/>
              </a:spcAft>
              <a:buSzPts val="1800"/>
              <a:buFont typeface="Google Sans"/>
              <a:buChar char="•"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>
              <a:spcBef>
                <a:spcPts val="4400"/>
              </a:spcBef>
              <a:spcAft>
                <a:spcPts val="0"/>
              </a:spcAft>
              <a:buSzPts val="1800"/>
              <a:buFont typeface="Google Sans"/>
              <a:buChar char="•"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>
              <a:spcBef>
                <a:spcPts val="4400"/>
              </a:spcBef>
              <a:spcAft>
                <a:spcPts val="0"/>
              </a:spcAft>
              <a:buSzPts val="1800"/>
              <a:buFont typeface="Google Sans"/>
              <a:buChar char="•"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44" name="Google Shape;544;p66"/>
          <p:cNvSpPr txBox="1"/>
          <p:nvPr>
            <p:ph idx="12" type="sldNum"/>
          </p:nvPr>
        </p:nvSpPr>
        <p:spPr>
          <a:xfrm>
            <a:off x="16765800" y="9548753"/>
            <a:ext cx="12258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 </a:t>
            </a:r>
            <a:fld id="{00000000-1234-1234-1234-123412341234}" type="slidenum">
              <a:rPr lang="en"/>
              <a:t>‹#›</a:t>
            </a:fld>
            <a:endParaRPr sz="2800">
              <a:solidFill>
                <a:srgbClr val="9AA0A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45" name="Google Shape;545;p66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14595041" y="1081477"/>
            <a:ext cx="2613101" cy="38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Left 2">
  <p:cSld name="TITLE_3_1_1_1_2_3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7"/>
          <p:cNvSpPr txBox="1"/>
          <p:nvPr>
            <p:ph type="title"/>
          </p:nvPr>
        </p:nvSpPr>
        <p:spPr>
          <a:xfrm>
            <a:off x="687750" y="275950"/>
            <a:ext cx="16520400" cy="1231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8" name="Google Shape;548;p67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179091" y="9829177"/>
            <a:ext cx="2613101" cy="38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67"/>
          <p:cNvSpPr txBox="1"/>
          <p:nvPr>
            <p:ph idx="12" type="sldNum"/>
          </p:nvPr>
        </p:nvSpPr>
        <p:spPr>
          <a:xfrm>
            <a:off x="16765800" y="9548753"/>
            <a:ext cx="12258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 </a:t>
            </a:r>
            <a:fld id="{00000000-1234-1234-1234-123412341234}" type="slidenum">
              <a:rPr lang="en"/>
              <a:t>‹#›</a:t>
            </a:fld>
            <a:endParaRPr sz="2800">
              <a:solidFill>
                <a:srgbClr val="9AA0A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50" name="Google Shape;550;p67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14595041" y="1081477"/>
            <a:ext cx="2613101" cy="38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240">
          <p15:clr>
            <a:srgbClr val="CCCCCC"/>
          </p15:clr>
        </p15:guide>
        <p15:guide id="2" pos="5760">
          <p15:clr>
            <a:srgbClr val="CCCCCC"/>
          </p15:clr>
        </p15:guide>
        <p15:guide id="3" orient="horz" pos="4032">
          <p15:clr>
            <a:srgbClr val="4285F4"/>
          </p15:clr>
        </p15:guide>
        <p15:guide id="4" pos="614">
          <p15:clr>
            <a:srgbClr val="4285F4"/>
          </p15:clr>
        </p15:guide>
        <p15:guide id="5" orient="horz" pos="3888">
          <p15:clr>
            <a:srgbClr val="4285F4"/>
          </p15:clr>
        </p15:guide>
        <p15:guide id="6" orient="horz" pos="3564">
          <p15:clr>
            <a:srgbClr val="4285F4"/>
          </p15:clr>
        </p15:guide>
        <p15:guide id="7" orient="horz" pos="2880">
          <p15:clr>
            <a:srgbClr val="4285F4"/>
          </p15:clr>
        </p15:guide>
        <p15:guide id="8" orient="horz" pos="2448">
          <p15:clr>
            <a:srgbClr val="4285F4"/>
          </p15:clr>
        </p15:guide>
        <p15:guide id="9" pos="344">
          <p15:clr>
            <a:srgbClr val="4285F4"/>
          </p15:clr>
        </p15:guide>
        <p15:guide id="10" pos="242">
          <p15:clr>
            <a:srgbClr val="4285F4"/>
          </p15:clr>
        </p15:guide>
        <p15:guide id="11" orient="horz" pos="5606">
          <p15:clr>
            <a:srgbClr val="4285F4"/>
          </p15:clr>
        </p15:guide>
        <p15:guide id="12" orient="horz" pos="5801">
          <p15:clr>
            <a:srgbClr val="4285F4"/>
          </p15:clr>
        </p15:guide>
        <p15:guide id="13" orient="horz" pos="511">
          <p15:clr>
            <a:srgbClr val="FF0000"/>
          </p15:clr>
        </p15:guide>
        <p15:guide id="14" orient="horz" pos="5969">
          <p15:clr>
            <a:srgbClr val="FF0000"/>
          </p15:clr>
        </p15:guide>
        <p15:guide id="15" pos="497">
          <p15:clr>
            <a:srgbClr val="FF0000"/>
          </p15:clr>
        </p15:guide>
        <p15:guide id="16" pos="11006">
          <p15:clr>
            <a:srgbClr val="FF0000"/>
          </p15:clr>
        </p15:guide>
        <p15:guide id="17" pos="1375">
          <p15:clr>
            <a:srgbClr val="4285F4"/>
          </p15:clr>
        </p15:guide>
        <p15:guide id="18" pos="6582">
          <p15:clr>
            <a:srgbClr val="4285F4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 Slide">
  <p:cSld name="Blank - Title_1_1_3_1_1_1">
    <p:bg>
      <p:bgPr>
        <a:solidFill>
          <a:srgbClr val="FBBC04"/>
        </a:solid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9"/>
          <p:cNvSpPr/>
          <p:nvPr/>
        </p:nvSpPr>
        <p:spPr>
          <a:xfrm>
            <a:off x="0" y="0"/>
            <a:ext cx="18288000" cy="10452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THIS SLIDE IS </a:t>
            </a:r>
            <a:r>
              <a:rPr b="0" i="0" lang="en" sz="28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INTERNAL ONLY</a:t>
            </a:r>
            <a:endParaRPr b="0" i="0" sz="2800" u="none" cap="none" strike="noStrike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56" name="Google Shape;556;p69"/>
          <p:cNvSpPr/>
          <p:nvPr/>
        </p:nvSpPr>
        <p:spPr>
          <a:xfrm>
            <a:off x="6198200" y="298572"/>
            <a:ext cx="472800" cy="4146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91400" lIns="182850" spcFirstLastPara="1" rIns="18285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69"/>
          <p:cNvSpPr txBox="1"/>
          <p:nvPr>
            <p:ph idx="1" type="body"/>
          </p:nvPr>
        </p:nvSpPr>
        <p:spPr>
          <a:xfrm>
            <a:off x="870150" y="2257350"/>
            <a:ext cx="15565200" cy="69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42900" lvl="0" marL="4572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58" name="Google Shape;558;p69"/>
          <p:cNvSpPr txBox="1"/>
          <p:nvPr>
            <p:ph type="title"/>
          </p:nvPr>
        </p:nvSpPr>
        <p:spPr>
          <a:xfrm>
            <a:off x="791400" y="1281098"/>
            <a:ext cx="157542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800"/>
              <a:buFont typeface="Google Sans"/>
              <a:buNone/>
              <a:defRPr b="0" i="0" sz="48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559" name="Google Shape;559;p69"/>
          <p:cNvGrpSpPr/>
          <p:nvPr/>
        </p:nvGrpSpPr>
        <p:grpSpPr>
          <a:xfrm>
            <a:off x="16938244" y="9607562"/>
            <a:ext cx="840982" cy="274019"/>
            <a:chOff x="0" y="0"/>
            <a:chExt cx="2077525" cy="676925"/>
          </a:xfrm>
        </p:grpSpPr>
        <p:sp>
          <p:nvSpPr>
            <p:cNvPr id="560" name="Google Shape;560;p69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69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69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69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69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69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"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0"/>
          <p:cNvSpPr txBox="1"/>
          <p:nvPr>
            <p:ph type="title"/>
          </p:nvPr>
        </p:nvSpPr>
        <p:spPr>
          <a:xfrm>
            <a:off x="689002" y="528750"/>
            <a:ext cx="155940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48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cxnSp>
        <p:nvCxnSpPr>
          <p:cNvPr id="568" name="Google Shape;568;p70"/>
          <p:cNvCxnSpPr/>
          <p:nvPr/>
        </p:nvCxnSpPr>
        <p:spPr>
          <a:xfrm rot="10800000">
            <a:off x="1118508" y="2854716"/>
            <a:ext cx="0" cy="37398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569" name="Google Shape;569;p70"/>
          <p:cNvGrpSpPr/>
          <p:nvPr/>
        </p:nvGrpSpPr>
        <p:grpSpPr>
          <a:xfrm>
            <a:off x="16938244" y="9607562"/>
            <a:ext cx="840982" cy="274019"/>
            <a:chOff x="0" y="0"/>
            <a:chExt cx="2077525" cy="676925"/>
          </a:xfrm>
        </p:grpSpPr>
        <p:sp>
          <p:nvSpPr>
            <p:cNvPr id="570" name="Google Shape;570;p70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70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70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70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70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70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6" name="Google Shape;576;p70"/>
          <p:cNvSpPr/>
          <p:nvPr/>
        </p:nvSpPr>
        <p:spPr>
          <a:xfrm>
            <a:off x="-44936" y="470730"/>
            <a:ext cx="115800" cy="93456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ore Blue">
  <p:cSld name="CUSTOM"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1"/>
          <p:cNvSpPr/>
          <p:nvPr/>
        </p:nvSpPr>
        <p:spPr>
          <a:xfrm>
            <a:off x="100" y="0"/>
            <a:ext cx="18288000" cy="90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579" name="Google Shape;579;p71"/>
          <p:cNvCxnSpPr/>
          <p:nvPr/>
        </p:nvCxnSpPr>
        <p:spPr>
          <a:xfrm rot="10800000">
            <a:off x="852608" y="2952316"/>
            <a:ext cx="0" cy="37398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80" name="Google Shape;580;p71"/>
          <p:cNvSpPr txBox="1"/>
          <p:nvPr>
            <p:ph type="title"/>
          </p:nvPr>
        </p:nvSpPr>
        <p:spPr>
          <a:xfrm>
            <a:off x="1924376" y="4097576"/>
            <a:ext cx="15754200" cy="17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Google Sans"/>
              <a:buNone/>
              <a:defRPr b="0" i="0" sz="72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pic>
        <p:nvPicPr>
          <p:cNvPr id="581" name="Google Shape;581;p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931406" y="9599017"/>
            <a:ext cx="877824" cy="286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ulleted List - Blue">
  <p:cSld name="TITLE_2_3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idx="1" type="body"/>
          </p:nvPr>
        </p:nvSpPr>
        <p:spPr>
          <a:xfrm>
            <a:off x="1675150" y="3432000"/>
            <a:ext cx="9394800" cy="4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4290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6830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6830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6830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6830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830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830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830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5" name="Google Shape;65;p8"/>
          <p:cNvSpPr/>
          <p:nvPr/>
        </p:nvSpPr>
        <p:spPr>
          <a:xfrm>
            <a:off x="594752" y="812250"/>
            <a:ext cx="155940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6" name="Google Shape;66;p8"/>
          <p:cNvSpPr txBox="1"/>
          <p:nvPr/>
        </p:nvSpPr>
        <p:spPr>
          <a:xfrm>
            <a:off x="15869400" y="437550"/>
            <a:ext cx="2418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12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8"/>
          <p:cNvSpPr/>
          <p:nvPr/>
        </p:nvSpPr>
        <p:spPr>
          <a:xfrm>
            <a:off x="-44936" y="470730"/>
            <a:ext cx="115800" cy="93456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8" name="Google Shape;68;p8"/>
          <p:cNvSpPr txBox="1"/>
          <p:nvPr>
            <p:ph type="title"/>
          </p:nvPr>
        </p:nvSpPr>
        <p:spPr>
          <a:xfrm>
            <a:off x="689002" y="528750"/>
            <a:ext cx="155940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48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69" name="Google Shape;69;p8"/>
          <p:cNvGrpSpPr/>
          <p:nvPr/>
        </p:nvGrpSpPr>
        <p:grpSpPr>
          <a:xfrm>
            <a:off x="16938244" y="9607562"/>
            <a:ext cx="840982" cy="274019"/>
            <a:chOff x="0" y="0"/>
            <a:chExt cx="2077525" cy="676925"/>
          </a:xfrm>
        </p:grpSpPr>
        <p:sp>
          <p:nvSpPr>
            <p:cNvPr id="70" name="Google Shape;70;p8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Cover Slide">
  <p:cSld name="CUSTOM_2_1">
    <p:bg>
      <p:bgPr>
        <a:solidFill>
          <a:srgbClr val="FFFFFF"/>
        </a:solidFill>
      </p:bgPr>
    </p:bg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72"/>
          <p:cNvPicPr preferRelativeResize="0"/>
          <p:nvPr/>
        </p:nvPicPr>
        <p:blipFill rotWithShape="1">
          <a:blip r:embed="rId2">
            <a:alphaModFix/>
          </a:blip>
          <a:srcRect b="0" l="0" r="-4482" t="0"/>
          <a:stretch/>
        </p:blipFill>
        <p:spPr>
          <a:xfrm>
            <a:off x="1045150" y="639100"/>
            <a:ext cx="1545752" cy="47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lue">
  <p:cSld name="TITLE_2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3"/>
          <p:cNvSpPr/>
          <p:nvPr/>
        </p:nvSpPr>
        <p:spPr>
          <a:xfrm>
            <a:off x="852600" y="985950"/>
            <a:ext cx="155940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86" name="Google Shape;586;p73"/>
          <p:cNvSpPr txBox="1"/>
          <p:nvPr/>
        </p:nvSpPr>
        <p:spPr>
          <a:xfrm>
            <a:off x="15869400" y="437550"/>
            <a:ext cx="2418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7" name="Google Shape;587;p73"/>
          <p:cNvSpPr/>
          <p:nvPr/>
        </p:nvSpPr>
        <p:spPr>
          <a:xfrm>
            <a:off x="-44936" y="470730"/>
            <a:ext cx="115800" cy="93456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588" name="Google Shape;588;p73"/>
          <p:cNvGrpSpPr/>
          <p:nvPr/>
        </p:nvGrpSpPr>
        <p:grpSpPr>
          <a:xfrm>
            <a:off x="16938244" y="9607562"/>
            <a:ext cx="840982" cy="274019"/>
            <a:chOff x="0" y="0"/>
            <a:chExt cx="2077525" cy="676925"/>
          </a:xfrm>
        </p:grpSpPr>
        <p:sp>
          <p:nvSpPr>
            <p:cNvPr id="589" name="Google Shape;589;p73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73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73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73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73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73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asic Text - Blue">
  <p:cSld name="TITLE_2_3"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4"/>
          <p:cNvSpPr txBox="1"/>
          <p:nvPr>
            <p:ph idx="1" type="body"/>
          </p:nvPr>
        </p:nvSpPr>
        <p:spPr>
          <a:xfrm>
            <a:off x="689000" y="3915400"/>
            <a:ext cx="7892400" cy="3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429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68300" lvl="2" marL="13716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68300" lvl="3" marL="18288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68300" lvl="4" marL="22860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68300" lvl="5" marL="2743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8300" lvl="6" marL="32004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8300" lvl="7" marL="36576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8300" lvl="8" marL="41148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97" name="Google Shape;597;p74"/>
          <p:cNvSpPr/>
          <p:nvPr/>
        </p:nvSpPr>
        <p:spPr>
          <a:xfrm>
            <a:off x="852600" y="985950"/>
            <a:ext cx="155940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98" name="Google Shape;598;p74"/>
          <p:cNvSpPr txBox="1"/>
          <p:nvPr/>
        </p:nvSpPr>
        <p:spPr>
          <a:xfrm>
            <a:off x="15869400" y="437550"/>
            <a:ext cx="2418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99" name="Google Shape;599;p74"/>
          <p:cNvGrpSpPr/>
          <p:nvPr/>
        </p:nvGrpSpPr>
        <p:grpSpPr>
          <a:xfrm>
            <a:off x="16938244" y="9607562"/>
            <a:ext cx="840982" cy="274019"/>
            <a:chOff x="0" y="0"/>
            <a:chExt cx="2077525" cy="676925"/>
          </a:xfrm>
        </p:grpSpPr>
        <p:sp>
          <p:nvSpPr>
            <p:cNvPr id="600" name="Google Shape;600;p74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74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74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74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74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74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6" name="Google Shape;606;p74"/>
          <p:cNvSpPr txBox="1"/>
          <p:nvPr>
            <p:ph type="title"/>
          </p:nvPr>
        </p:nvSpPr>
        <p:spPr>
          <a:xfrm>
            <a:off x="689002" y="528750"/>
            <a:ext cx="155940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48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ulleted List - Blue">
  <p:cSld name="TITLE_2_3_1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5"/>
          <p:cNvSpPr txBox="1"/>
          <p:nvPr>
            <p:ph idx="1" type="body"/>
          </p:nvPr>
        </p:nvSpPr>
        <p:spPr>
          <a:xfrm>
            <a:off x="1675150" y="3432000"/>
            <a:ext cx="9394800" cy="4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42900" lvl="0" marL="4572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68300" lvl="2" marL="13716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68300" lvl="3" marL="18288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68300" lvl="4" marL="22860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68300" lvl="5" marL="27432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8300" lvl="6" marL="32004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8300" lvl="7" marL="36576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8300" lvl="8" marL="41148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09" name="Google Shape;609;p75"/>
          <p:cNvSpPr/>
          <p:nvPr/>
        </p:nvSpPr>
        <p:spPr>
          <a:xfrm>
            <a:off x="594752" y="812250"/>
            <a:ext cx="155940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10" name="Google Shape;610;p75"/>
          <p:cNvSpPr txBox="1"/>
          <p:nvPr/>
        </p:nvSpPr>
        <p:spPr>
          <a:xfrm>
            <a:off x="15869400" y="437550"/>
            <a:ext cx="2418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1" name="Google Shape;611;p75"/>
          <p:cNvSpPr/>
          <p:nvPr/>
        </p:nvSpPr>
        <p:spPr>
          <a:xfrm>
            <a:off x="-44936" y="470730"/>
            <a:ext cx="115800" cy="93456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12" name="Google Shape;612;p75"/>
          <p:cNvSpPr txBox="1"/>
          <p:nvPr>
            <p:ph type="title"/>
          </p:nvPr>
        </p:nvSpPr>
        <p:spPr>
          <a:xfrm>
            <a:off x="689002" y="528750"/>
            <a:ext cx="155940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48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613" name="Google Shape;613;p75"/>
          <p:cNvGrpSpPr/>
          <p:nvPr/>
        </p:nvGrpSpPr>
        <p:grpSpPr>
          <a:xfrm>
            <a:off x="16938244" y="9607562"/>
            <a:ext cx="840982" cy="274019"/>
            <a:chOff x="0" y="0"/>
            <a:chExt cx="2077525" cy="676925"/>
          </a:xfrm>
        </p:grpSpPr>
        <p:sp>
          <p:nvSpPr>
            <p:cNvPr id="614" name="Google Shape;614;p75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75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75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75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75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75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1" name="Google Shape;621;p76"/>
          <p:cNvGrpSpPr/>
          <p:nvPr/>
        </p:nvGrpSpPr>
        <p:grpSpPr>
          <a:xfrm>
            <a:off x="16938244" y="9607562"/>
            <a:ext cx="840982" cy="274019"/>
            <a:chOff x="0" y="0"/>
            <a:chExt cx="2077525" cy="676925"/>
          </a:xfrm>
        </p:grpSpPr>
        <p:sp>
          <p:nvSpPr>
            <p:cNvPr id="622" name="Google Shape;622;p76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76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76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76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76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76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ore Yellow">
  <p:cSld name="CUSTOM_1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77"/>
          <p:cNvSpPr/>
          <p:nvPr/>
        </p:nvSpPr>
        <p:spPr>
          <a:xfrm>
            <a:off x="100" y="0"/>
            <a:ext cx="18288000" cy="90480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30" name="Google Shape;630;p77"/>
          <p:cNvSpPr txBox="1"/>
          <p:nvPr>
            <p:ph type="title"/>
          </p:nvPr>
        </p:nvSpPr>
        <p:spPr>
          <a:xfrm>
            <a:off x="1924376" y="4097576"/>
            <a:ext cx="15754200" cy="17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Google Sans"/>
              <a:buNone/>
              <a:defRPr b="0" i="0" sz="72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31" name="Google Shape;631;p77"/>
          <p:cNvSpPr txBox="1"/>
          <p:nvPr/>
        </p:nvSpPr>
        <p:spPr>
          <a:xfrm>
            <a:off x="15866700" y="428472"/>
            <a:ext cx="2418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32" name="Google Shape;632;p77"/>
          <p:cNvCxnSpPr/>
          <p:nvPr/>
        </p:nvCxnSpPr>
        <p:spPr>
          <a:xfrm rot="10800000">
            <a:off x="852608" y="2952316"/>
            <a:ext cx="0" cy="37398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633" name="Google Shape;633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931406" y="9599017"/>
            <a:ext cx="877824" cy="286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Yellow">
  <p:cSld name="TITLE_2_1"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8"/>
          <p:cNvSpPr/>
          <p:nvPr/>
        </p:nvSpPr>
        <p:spPr>
          <a:xfrm>
            <a:off x="852600" y="985950"/>
            <a:ext cx="155940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36" name="Google Shape;636;p78"/>
          <p:cNvSpPr txBox="1"/>
          <p:nvPr/>
        </p:nvSpPr>
        <p:spPr>
          <a:xfrm>
            <a:off x="15869400" y="437550"/>
            <a:ext cx="2418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7" name="Google Shape;637;p78"/>
          <p:cNvSpPr/>
          <p:nvPr/>
        </p:nvSpPr>
        <p:spPr>
          <a:xfrm>
            <a:off x="-44936" y="470730"/>
            <a:ext cx="115800" cy="93456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638" name="Google Shape;638;p78"/>
          <p:cNvGrpSpPr/>
          <p:nvPr/>
        </p:nvGrpSpPr>
        <p:grpSpPr>
          <a:xfrm>
            <a:off x="16938244" y="9607562"/>
            <a:ext cx="840982" cy="274019"/>
            <a:chOff x="0" y="0"/>
            <a:chExt cx="2077525" cy="676925"/>
          </a:xfrm>
        </p:grpSpPr>
        <p:sp>
          <p:nvSpPr>
            <p:cNvPr id="639" name="Google Shape;639;p78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78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78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78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78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78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Yellow">
  <p:cSld name="TITLE_2_1_2_1"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79"/>
          <p:cNvSpPr/>
          <p:nvPr/>
        </p:nvSpPr>
        <p:spPr>
          <a:xfrm>
            <a:off x="9108600" y="0"/>
            <a:ext cx="9179400" cy="102870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79"/>
          <p:cNvSpPr txBox="1"/>
          <p:nvPr/>
        </p:nvSpPr>
        <p:spPr>
          <a:xfrm>
            <a:off x="15869400" y="437550"/>
            <a:ext cx="2418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8" name="Google Shape;648;p79"/>
          <p:cNvSpPr/>
          <p:nvPr/>
        </p:nvSpPr>
        <p:spPr>
          <a:xfrm>
            <a:off x="-44936" y="470730"/>
            <a:ext cx="115800" cy="93456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49" name="Google Shape;649;p79"/>
          <p:cNvSpPr txBox="1"/>
          <p:nvPr>
            <p:ph idx="1" type="body"/>
          </p:nvPr>
        </p:nvSpPr>
        <p:spPr>
          <a:xfrm>
            <a:off x="689002" y="4351800"/>
            <a:ext cx="5953200" cy="4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42900" lvl="0" marL="4572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68300" lvl="2" marL="13716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68300" lvl="3" marL="18288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68300" lvl="4" marL="22860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68300" lvl="5" marL="27432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8300" lvl="6" marL="32004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8300" lvl="7" marL="36576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8300" lvl="8" marL="41148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50" name="Google Shape;650;p79"/>
          <p:cNvSpPr txBox="1"/>
          <p:nvPr>
            <p:ph type="title"/>
          </p:nvPr>
        </p:nvSpPr>
        <p:spPr>
          <a:xfrm>
            <a:off x="689002" y="2731800"/>
            <a:ext cx="77292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48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51" name="Google Shape;651;p79"/>
          <p:cNvSpPr txBox="1"/>
          <p:nvPr>
            <p:ph idx="2" type="body"/>
          </p:nvPr>
        </p:nvSpPr>
        <p:spPr>
          <a:xfrm>
            <a:off x="689002" y="9487250"/>
            <a:ext cx="8691600" cy="7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652" name="Google Shape;652;p79"/>
          <p:cNvGrpSpPr/>
          <p:nvPr/>
        </p:nvGrpSpPr>
        <p:grpSpPr>
          <a:xfrm>
            <a:off x="16938244" y="9607562"/>
            <a:ext cx="840982" cy="274019"/>
            <a:chOff x="0" y="0"/>
            <a:chExt cx="2077525" cy="676925"/>
          </a:xfrm>
        </p:grpSpPr>
        <p:sp>
          <p:nvSpPr>
            <p:cNvPr id="653" name="Google Shape;653;p79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79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79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79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79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79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ore Green">
  <p:cSld name="CUSTOM_1_1"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80"/>
          <p:cNvSpPr/>
          <p:nvPr/>
        </p:nvSpPr>
        <p:spPr>
          <a:xfrm>
            <a:off x="100" y="0"/>
            <a:ext cx="18288000" cy="9048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61" name="Google Shape;661;p80"/>
          <p:cNvSpPr txBox="1"/>
          <p:nvPr>
            <p:ph type="title"/>
          </p:nvPr>
        </p:nvSpPr>
        <p:spPr>
          <a:xfrm>
            <a:off x="1924376" y="4097576"/>
            <a:ext cx="15754200" cy="17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Google Sans"/>
              <a:buNone/>
              <a:defRPr b="0" i="0" sz="72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62" name="Google Shape;662;p80"/>
          <p:cNvSpPr txBox="1"/>
          <p:nvPr/>
        </p:nvSpPr>
        <p:spPr>
          <a:xfrm>
            <a:off x="15866700" y="428472"/>
            <a:ext cx="2418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63" name="Google Shape;663;p80"/>
          <p:cNvCxnSpPr/>
          <p:nvPr/>
        </p:nvCxnSpPr>
        <p:spPr>
          <a:xfrm rot="10800000">
            <a:off x="852608" y="2952316"/>
            <a:ext cx="0" cy="37398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664" name="Google Shape;664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931406" y="9599017"/>
            <a:ext cx="877824" cy="286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Green">
  <p:cSld name="TITLE_2_1_1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1"/>
          <p:cNvSpPr/>
          <p:nvPr/>
        </p:nvSpPr>
        <p:spPr>
          <a:xfrm>
            <a:off x="852600" y="985950"/>
            <a:ext cx="155940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67" name="Google Shape;667;p81"/>
          <p:cNvSpPr txBox="1"/>
          <p:nvPr/>
        </p:nvSpPr>
        <p:spPr>
          <a:xfrm>
            <a:off x="15869400" y="437550"/>
            <a:ext cx="2418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8" name="Google Shape;668;p81"/>
          <p:cNvSpPr/>
          <p:nvPr/>
        </p:nvSpPr>
        <p:spPr>
          <a:xfrm>
            <a:off x="-44936" y="470730"/>
            <a:ext cx="115800" cy="93456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669" name="Google Shape;669;p81"/>
          <p:cNvGrpSpPr/>
          <p:nvPr/>
        </p:nvGrpSpPr>
        <p:grpSpPr>
          <a:xfrm>
            <a:off x="16938244" y="9607562"/>
            <a:ext cx="840982" cy="274019"/>
            <a:chOff x="0" y="0"/>
            <a:chExt cx="2077525" cy="676925"/>
          </a:xfrm>
        </p:grpSpPr>
        <p:sp>
          <p:nvSpPr>
            <p:cNvPr id="670" name="Google Shape;670;p81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81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81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81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81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81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9"/>
          <p:cNvGrpSpPr/>
          <p:nvPr/>
        </p:nvGrpSpPr>
        <p:grpSpPr>
          <a:xfrm>
            <a:off x="16938244" y="9607562"/>
            <a:ext cx="840982" cy="274019"/>
            <a:chOff x="0" y="0"/>
            <a:chExt cx="2077525" cy="676925"/>
          </a:xfrm>
        </p:grpSpPr>
        <p:sp>
          <p:nvSpPr>
            <p:cNvPr id="78" name="Google Shape;78;p9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9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9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9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9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9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ore Red">
  <p:cSld name="CUSTOM_1_1_1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82"/>
          <p:cNvSpPr/>
          <p:nvPr/>
        </p:nvSpPr>
        <p:spPr>
          <a:xfrm>
            <a:off x="100" y="0"/>
            <a:ext cx="18288000" cy="9048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78" name="Google Shape;678;p82"/>
          <p:cNvSpPr txBox="1"/>
          <p:nvPr>
            <p:ph type="title"/>
          </p:nvPr>
        </p:nvSpPr>
        <p:spPr>
          <a:xfrm>
            <a:off x="1924376" y="4097576"/>
            <a:ext cx="15754200" cy="17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Google Sans"/>
              <a:buNone/>
              <a:defRPr b="0" i="0" sz="72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79" name="Google Shape;679;p82"/>
          <p:cNvSpPr txBox="1"/>
          <p:nvPr/>
        </p:nvSpPr>
        <p:spPr>
          <a:xfrm>
            <a:off x="15866700" y="428472"/>
            <a:ext cx="2418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80" name="Google Shape;680;p82"/>
          <p:cNvCxnSpPr/>
          <p:nvPr/>
        </p:nvCxnSpPr>
        <p:spPr>
          <a:xfrm rot="10800000">
            <a:off x="852608" y="2952316"/>
            <a:ext cx="0" cy="37398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681" name="Google Shape;681;p8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931406" y="9599017"/>
            <a:ext cx="877824" cy="286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Red">
  <p:cSld name="TITLE_2_1_1_1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83"/>
          <p:cNvSpPr/>
          <p:nvPr/>
        </p:nvSpPr>
        <p:spPr>
          <a:xfrm>
            <a:off x="852600" y="985950"/>
            <a:ext cx="155940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4" name="Google Shape;684;p83"/>
          <p:cNvSpPr txBox="1"/>
          <p:nvPr/>
        </p:nvSpPr>
        <p:spPr>
          <a:xfrm>
            <a:off x="15869400" y="437550"/>
            <a:ext cx="2418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5" name="Google Shape;685;p83"/>
          <p:cNvSpPr/>
          <p:nvPr/>
        </p:nvSpPr>
        <p:spPr>
          <a:xfrm>
            <a:off x="-44936" y="470730"/>
            <a:ext cx="115800" cy="93456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686" name="Google Shape;686;p83"/>
          <p:cNvGrpSpPr/>
          <p:nvPr/>
        </p:nvGrpSpPr>
        <p:grpSpPr>
          <a:xfrm>
            <a:off x="16938244" y="9607562"/>
            <a:ext cx="840982" cy="274019"/>
            <a:chOff x="0" y="0"/>
            <a:chExt cx="2077525" cy="676925"/>
          </a:xfrm>
        </p:grpSpPr>
        <p:sp>
          <p:nvSpPr>
            <p:cNvPr id="687" name="Google Shape;687;p83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83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83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83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83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83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Blue">
  <p:cSld name="TITLE_2_2_1"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84"/>
          <p:cNvSpPr txBox="1"/>
          <p:nvPr>
            <p:ph idx="1" type="body"/>
          </p:nvPr>
        </p:nvSpPr>
        <p:spPr>
          <a:xfrm>
            <a:off x="689002" y="4351800"/>
            <a:ext cx="5953200" cy="4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429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68300" lvl="2" marL="13716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68300" lvl="3" marL="18288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68300" lvl="4" marL="22860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68300" lvl="5" marL="2743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8300" lvl="6" marL="32004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8300" lvl="7" marL="36576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8300" lvl="8" marL="41148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95" name="Google Shape;695;p84"/>
          <p:cNvSpPr txBox="1"/>
          <p:nvPr>
            <p:ph type="title"/>
          </p:nvPr>
        </p:nvSpPr>
        <p:spPr>
          <a:xfrm>
            <a:off x="689002" y="2731800"/>
            <a:ext cx="77292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48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96" name="Google Shape;696;p84"/>
          <p:cNvSpPr/>
          <p:nvPr/>
        </p:nvSpPr>
        <p:spPr>
          <a:xfrm>
            <a:off x="9108600" y="0"/>
            <a:ext cx="9179400" cy="102870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84"/>
          <p:cNvSpPr txBox="1"/>
          <p:nvPr/>
        </p:nvSpPr>
        <p:spPr>
          <a:xfrm>
            <a:off x="15869400" y="437550"/>
            <a:ext cx="2418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8" name="Google Shape;698;p84"/>
          <p:cNvSpPr/>
          <p:nvPr/>
        </p:nvSpPr>
        <p:spPr>
          <a:xfrm>
            <a:off x="-44936" y="470730"/>
            <a:ext cx="115800" cy="93456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99" name="Google Shape;699;p84"/>
          <p:cNvSpPr txBox="1"/>
          <p:nvPr>
            <p:ph idx="2" type="body"/>
          </p:nvPr>
        </p:nvSpPr>
        <p:spPr>
          <a:xfrm>
            <a:off x="689002" y="9487250"/>
            <a:ext cx="8691600" cy="7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700" name="Google Shape;700;p84"/>
          <p:cNvGrpSpPr/>
          <p:nvPr/>
        </p:nvGrpSpPr>
        <p:grpSpPr>
          <a:xfrm>
            <a:off x="16938244" y="9607562"/>
            <a:ext cx="840982" cy="274019"/>
            <a:chOff x="0" y="0"/>
            <a:chExt cx="2077525" cy="676925"/>
          </a:xfrm>
        </p:grpSpPr>
        <p:sp>
          <p:nvSpPr>
            <p:cNvPr id="701" name="Google Shape;701;p84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84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84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84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84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84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Green">
  <p:cSld name="TITLE_2_1_1_2_1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85"/>
          <p:cNvSpPr/>
          <p:nvPr/>
        </p:nvSpPr>
        <p:spPr>
          <a:xfrm>
            <a:off x="9108600" y="0"/>
            <a:ext cx="9179400" cy="102870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85"/>
          <p:cNvSpPr txBox="1"/>
          <p:nvPr/>
        </p:nvSpPr>
        <p:spPr>
          <a:xfrm>
            <a:off x="15869400" y="437550"/>
            <a:ext cx="2418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0" name="Google Shape;710;p85"/>
          <p:cNvSpPr/>
          <p:nvPr/>
        </p:nvSpPr>
        <p:spPr>
          <a:xfrm>
            <a:off x="-44936" y="470730"/>
            <a:ext cx="115800" cy="93456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11" name="Google Shape;711;p85"/>
          <p:cNvSpPr txBox="1"/>
          <p:nvPr>
            <p:ph idx="1" type="body"/>
          </p:nvPr>
        </p:nvSpPr>
        <p:spPr>
          <a:xfrm>
            <a:off x="689002" y="4351800"/>
            <a:ext cx="5953200" cy="4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42900" lvl="0" marL="4572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68300" lvl="2" marL="13716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68300" lvl="3" marL="18288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68300" lvl="4" marL="22860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68300" lvl="5" marL="27432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8300" lvl="6" marL="32004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8300" lvl="7" marL="36576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8300" lvl="8" marL="41148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12" name="Google Shape;712;p85"/>
          <p:cNvSpPr txBox="1"/>
          <p:nvPr>
            <p:ph type="title"/>
          </p:nvPr>
        </p:nvSpPr>
        <p:spPr>
          <a:xfrm>
            <a:off x="689002" y="2731800"/>
            <a:ext cx="77292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48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13" name="Google Shape;713;p85"/>
          <p:cNvSpPr txBox="1"/>
          <p:nvPr>
            <p:ph idx="2" type="body"/>
          </p:nvPr>
        </p:nvSpPr>
        <p:spPr>
          <a:xfrm>
            <a:off x="689002" y="9487250"/>
            <a:ext cx="8691600" cy="7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714" name="Google Shape;714;p85"/>
          <p:cNvGrpSpPr/>
          <p:nvPr/>
        </p:nvGrpSpPr>
        <p:grpSpPr>
          <a:xfrm>
            <a:off x="16938244" y="9607562"/>
            <a:ext cx="840982" cy="274019"/>
            <a:chOff x="0" y="0"/>
            <a:chExt cx="2077525" cy="676925"/>
          </a:xfrm>
        </p:grpSpPr>
        <p:sp>
          <p:nvSpPr>
            <p:cNvPr id="715" name="Google Shape;715;p85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85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85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85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85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85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Red">
  <p:cSld name="TITLE_2_1_1_1_1_1"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86"/>
          <p:cNvSpPr/>
          <p:nvPr/>
        </p:nvSpPr>
        <p:spPr>
          <a:xfrm>
            <a:off x="9108600" y="0"/>
            <a:ext cx="9179400" cy="102870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86"/>
          <p:cNvSpPr txBox="1"/>
          <p:nvPr/>
        </p:nvSpPr>
        <p:spPr>
          <a:xfrm>
            <a:off x="15869400" y="437550"/>
            <a:ext cx="2418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4" name="Google Shape;724;p86"/>
          <p:cNvSpPr/>
          <p:nvPr/>
        </p:nvSpPr>
        <p:spPr>
          <a:xfrm>
            <a:off x="-44936" y="470730"/>
            <a:ext cx="115800" cy="93456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25" name="Google Shape;725;p86"/>
          <p:cNvSpPr txBox="1"/>
          <p:nvPr>
            <p:ph idx="1" type="body"/>
          </p:nvPr>
        </p:nvSpPr>
        <p:spPr>
          <a:xfrm>
            <a:off x="689002" y="4351800"/>
            <a:ext cx="5953200" cy="4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42900" lvl="0" marL="4572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68300" lvl="2" marL="13716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68300" lvl="3" marL="18288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68300" lvl="4" marL="22860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68300" lvl="5" marL="27432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8300" lvl="6" marL="32004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8300" lvl="7" marL="36576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8300" lvl="8" marL="41148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26" name="Google Shape;726;p86"/>
          <p:cNvSpPr txBox="1"/>
          <p:nvPr>
            <p:ph type="title"/>
          </p:nvPr>
        </p:nvSpPr>
        <p:spPr>
          <a:xfrm>
            <a:off x="689002" y="2731800"/>
            <a:ext cx="77292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48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27" name="Google Shape;727;p86"/>
          <p:cNvSpPr txBox="1"/>
          <p:nvPr>
            <p:ph idx="2" type="body"/>
          </p:nvPr>
        </p:nvSpPr>
        <p:spPr>
          <a:xfrm>
            <a:off x="689002" y="9487250"/>
            <a:ext cx="8691600" cy="7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728" name="Google Shape;728;p86"/>
          <p:cNvGrpSpPr/>
          <p:nvPr/>
        </p:nvGrpSpPr>
        <p:grpSpPr>
          <a:xfrm>
            <a:off x="16938244" y="9607562"/>
            <a:ext cx="840982" cy="274019"/>
            <a:chOff x="0" y="0"/>
            <a:chExt cx="2077525" cy="676925"/>
          </a:xfrm>
        </p:grpSpPr>
        <p:sp>
          <p:nvSpPr>
            <p:cNvPr id="729" name="Google Shape;729;p86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86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86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86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86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86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Dark Blue 900">
  <p:cSld name="CUSTOM_1_1_1_1_1_1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87"/>
          <p:cNvSpPr/>
          <p:nvPr/>
        </p:nvSpPr>
        <p:spPr>
          <a:xfrm>
            <a:off x="100" y="0"/>
            <a:ext cx="18288000" cy="9048000"/>
          </a:xfrm>
          <a:prstGeom prst="rect">
            <a:avLst/>
          </a:prstGeom>
          <a:solidFill>
            <a:srgbClr val="185ABC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37" name="Google Shape;737;p87"/>
          <p:cNvSpPr txBox="1"/>
          <p:nvPr>
            <p:ph type="title"/>
          </p:nvPr>
        </p:nvSpPr>
        <p:spPr>
          <a:xfrm>
            <a:off x="1924376" y="4097576"/>
            <a:ext cx="15754200" cy="17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Google Sans"/>
              <a:buNone/>
              <a:defRPr b="0" i="0" sz="72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38" name="Google Shape;738;p87"/>
          <p:cNvSpPr txBox="1"/>
          <p:nvPr/>
        </p:nvSpPr>
        <p:spPr>
          <a:xfrm>
            <a:off x="15866700" y="428472"/>
            <a:ext cx="2418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39" name="Google Shape;739;p87"/>
          <p:cNvCxnSpPr/>
          <p:nvPr/>
        </p:nvCxnSpPr>
        <p:spPr>
          <a:xfrm rot="10800000">
            <a:off x="852608" y="2952316"/>
            <a:ext cx="0" cy="37398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740" name="Google Shape;740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931406" y="9599017"/>
            <a:ext cx="877824" cy="286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Dark Yellow 700">
  <p:cSld name="CUSTOM_1_1_1_1_1_1_1_1_1"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88"/>
          <p:cNvSpPr/>
          <p:nvPr/>
        </p:nvSpPr>
        <p:spPr>
          <a:xfrm>
            <a:off x="100" y="0"/>
            <a:ext cx="18288000" cy="90480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43" name="Google Shape;743;p88"/>
          <p:cNvSpPr txBox="1"/>
          <p:nvPr>
            <p:ph type="title"/>
          </p:nvPr>
        </p:nvSpPr>
        <p:spPr>
          <a:xfrm>
            <a:off x="1924376" y="4097576"/>
            <a:ext cx="15754200" cy="17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Google Sans"/>
              <a:buNone/>
              <a:defRPr b="0" i="0" sz="72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44" name="Google Shape;744;p88"/>
          <p:cNvSpPr txBox="1"/>
          <p:nvPr/>
        </p:nvSpPr>
        <p:spPr>
          <a:xfrm>
            <a:off x="15866700" y="428472"/>
            <a:ext cx="2418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45" name="Google Shape;745;p88"/>
          <p:cNvCxnSpPr/>
          <p:nvPr/>
        </p:nvCxnSpPr>
        <p:spPr>
          <a:xfrm rot="10800000">
            <a:off x="852608" y="2952316"/>
            <a:ext cx="0" cy="37398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746" name="Google Shape;746;p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931406" y="9599017"/>
            <a:ext cx="877824" cy="286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Dark Green 900">
  <p:cSld name="CUSTOM_1_1_1_1_1_1_1_1"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89"/>
          <p:cNvSpPr/>
          <p:nvPr/>
        </p:nvSpPr>
        <p:spPr>
          <a:xfrm>
            <a:off x="100" y="0"/>
            <a:ext cx="18288000" cy="9048000"/>
          </a:xfrm>
          <a:prstGeom prst="rect">
            <a:avLst/>
          </a:prstGeom>
          <a:solidFill>
            <a:srgbClr val="137333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49" name="Google Shape;749;p89"/>
          <p:cNvSpPr txBox="1"/>
          <p:nvPr>
            <p:ph type="title"/>
          </p:nvPr>
        </p:nvSpPr>
        <p:spPr>
          <a:xfrm>
            <a:off x="1924376" y="4097576"/>
            <a:ext cx="15754200" cy="17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Google Sans"/>
              <a:buNone/>
              <a:defRPr b="0" i="0" sz="72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50" name="Google Shape;750;p89"/>
          <p:cNvSpPr txBox="1"/>
          <p:nvPr/>
        </p:nvSpPr>
        <p:spPr>
          <a:xfrm>
            <a:off x="15866700" y="428472"/>
            <a:ext cx="2418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51" name="Google Shape;751;p89"/>
          <p:cNvCxnSpPr/>
          <p:nvPr/>
        </p:nvCxnSpPr>
        <p:spPr>
          <a:xfrm rot="10800000">
            <a:off x="852608" y="2952316"/>
            <a:ext cx="0" cy="37398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752" name="Google Shape;752;p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931406" y="9599017"/>
            <a:ext cx="877824" cy="286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Dark Red 800">
  <p:cSld name="CUSTOM_1_1_1_1_1"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0"/>
          <p:cNvSpPr/>
          <p:nvPr/>
        </p:nvSpPr>
        <p:spPr>
          <a:xfrm>
            <a:off x="100" y="0"/>
            <a:ext cx="18288000" cy="90480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55" name="Google Shape;755;p90"/>
          <p:cNvSpPr txBox="1"/>
          <p:nvPr>
            <p:ph type="title"/>
          </p:nvPr>
        </p:nvSpPr>
        <p:spPr>
          <a:xfrm>
            <a:off x="1924376" y="4097576"/>
            <a:ext cx="15754200" cy="17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Google Sans"/>
              <a:buNone/>
              <a:defRPr b="0" i="0" sz="72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56" name="Google Shape;756;p90"/>
          <p:cNvSpPr txBox="1"/>
          <p:nvPr/>
        </p:nvSpPr>
        <p:spPr>
          <a:xfrm>
            <a:off x="15866700" y="428472"/>
            <a:ext cx="2418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57" name="Google Shape;757;p90"/>
          <p:cNvCxnSpPr/>
          <p:nvPr/>
        </p:nvCxnSpPr>
        <p:spPr>
          <a:xfrm rot="10800000">
            <a:off x="852608" y="2952316"/>
            <a:ext cx="0" cy="37398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758" name="Google Shape;758;p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931406" y="9599017"/>
            <a:ext cx="877824" cy="286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 Intro/Context Slide">
  <p:cSld name="Blank - Title_1_1_3_1_1">
    <p:bg>
      <p:bgPr>
        <a:solidFill>
          <a:srgbClr val="FBBC04"/>
        </a:solidFill>
      </p:bgPr>
    </p:bg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91"/>
          <p:cNvSpPr/>
          <p:nvPr/>
        </p:nvSpPr>
        <p:spPr>
          <a:xfrm>
            <a:off x="0" y="0"/>
            <a:ext cx="18288000" cy="9876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INTERNAL ONLY</a:t>
            </a:r>
            <a:endParaRPr b="0" i="0" sz="2800" u="none" cap="none" strike="noStrike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61" name="Google Shape;761;p91"/>
          <p:cNvSpPr txBox="1"/>
          <p:nvPr/>
        </p:nvSpPr>
        <p:spPr>
          <a:xfrm>
            <a:off x="15869400" y="437550"/>
            <a:ext cx="2418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2" name="Google Shape;762;p91"/>
          <p:cNvSpPr/>
          <p:nvPr/>
        </p:nvSpPr>
        <p:spPr>
          <a:xfrm>
            <a:off x="7547200" y="356700"/>
            <a:ext cx="312000" cy="2742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91400" lIns="182850" spcFirstLastPara="1" rIns="18285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3" name="Google Shape;763;p91"/>
          <p:cNvGrpSpPr/>
          <p:nvPr/>
        </p:nvGrpSpPr>
        <p:grpSpPr>
          <a:xfrm>
            <a:off x="16938244" y="9607562"/>
            <a:ext cx="840982" cy="274019"/>
            <a:chOff x="0" y="0"/>
            <a:chExt cx="2077525" cy="676925"/>
          </a:xfrm>
        </p:grpSpPr>
        <p:sp>
          <p:nvSpPr>
            <p:cNvPr id="764" name="Google Shape;764;p91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91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91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91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91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91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0" name="Google Shape;770;p91"/>
          <p:cNvSpPr txBox="1"/>
          <p:nvPr>
            <p:ph idx="1" type="body"/>
          </p:nvPr>
        </p:nvSpPr>
        <p:spPr>
          <a:xfrm>
            <a:off x="681326" y="2257326"/>
            <a:ext cx="15754200" cy="69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42900" lvl="0" marL="4572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71" name="Google Shape;771;p91"/>
          <p:cNvSpPr txBox="1"/>
          <p:nvPr>
            <p:ph type="title"/>
          </p:nvPr>
        </p:nvSpPr>
        <p:spPr>
          <a:xfrm>
            <a:off x="791376" y="987326"/>
            <a:ext cx="15754200" cy="17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800"/>
              <a:buFont typeface="Google Sans"/>
              <a:buNone/>
              <a:defRPr b="0" i="0" sz="48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ore Yellow">
  <p:cSld name="CUSTOM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/>
          <p:nvPr/>
        </p:nvSpPr>
        <p:spPr>
          <a:xfrm>
            <a:off x="100" y="0"/>
            <a:ext cx="18288000" cy="90480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6" name="Google Shape;86;p10"/>
          <p:cNvSpPr txBox="1"/>
          <p:nvPr>
            <p:ph type="title"/>
          </p:nvPr>
        </p:nvSpPr>
        <p:spPr>
          <a:xfrm>
            <a:off x="1924376" y="4097576"/>
            <a:ext cx="15754200" cy="17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Google Sans"/>
              <a:buNone/>
              <a:defRPr b="0" i="0" sz="72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7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7" name="Google Shape;87;p10"/>
          <p:cNvSpPr txBox="1"/>
          <p:nvPr/>
        </p:nvSpPr>
        <p:spPr>
          <a:xfrm>
            <a:off x="15866700" y="428472"/>
            <a:ext cx="2418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1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8" name="Google Shape;88;p10"/>
          <p:cNvCxnSpPr/>
          <p:nvPr/>
        </p:nvCxnSpPr>
        <p:spPr>
          <a:xfrm rot="10800000">
            <a:off x="852608" y="2952316"/>
            <a:ext cx="0" cy="3739800"/>
          </a:xfrm>
          <a:prstGeom prst="straightConnector1">
            <a:avLst/>
          </a:prstGeom>
          <a:noFill/>
          <a:ln cap="flat" cmpd="sng" w="508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89" name="Google Shape;8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931406" y="9599017"/>
            <a:ext cx="877824" cy="286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 header">
  <p:cSld name="Blank - Title_1_1_3_1_1_2">
    <p:bg>
      <p:bgPr>
        <a:noFill/>
      </p:bgPr>
    </p:bg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92"/>
          <p:cNvSpPr/>
          <p:nvPr/>
        </p:nvSpPr>
        <p:spPr>
          <a:xfrm>
            <a:off x="0" y="0"/>
            <a:ext cx="18288000" cy="9876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INTERNAL ONLY</a:t>
            </a:r>
            <a:endParaRPr b="0" i="0" sz="2800" u="none" cap="none" strike="noStrike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74" name="Google Shape;774;p92"/>
          <p:cNvSpPr txBox="1"/>
          <p:nvPr/>
        </p:nvSpPr>
        <p:spPr>
          <a:xfrm>
            <a:off x="15869400" y="437550"/>
            <a:ext cx="2418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5" name="Google Shape;775;p92"/>
          <p:cNvSpPr/>
          <p:nvPr/>
        </p:nvSpPr>
        <p:spPr>
          <a:xfrm>
            <a:off x="7547200" y="356700"/>
            <a:ext cx="312000" cy="2742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91400" lIns="182850" spcFirstLastPara="1" rIns="18285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6" name="Google Shape;776;p92"/>
          <p:cNvGrpSpPr/>
          <p:nvPr/>
        </p:nvGrpSpPr>
        <p:grpSpPr>
          <a:xfrm>
            <a:off x="16938244" y="9607562"/>
            <a:ext cx="840982" cy="274019"/>
            <a:chOff x="0" y="0"/>
            <a:chExt cx="2077525" cy="676925"/>
          </a:xfrm>
        </p:grpSpPr>
        <p:sp>
          <p:nvSpPr>
            <p:cNvPr id="777" name="Google Shape;777;p92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92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92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92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92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92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Yellow">
  <p:cSld name="TITLE_2_1_2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93"/>
          <p:cNvSpPr/>
          <p:nvPr/>
        </p:nvSpPr>
        <p:spPr>
          <a:xfrm>
            <a:off x="9108600" y="0"/>
            <a:ext cx="9179400" cy="102870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93"/>
          <p:cNvSpPr/>
          <p:nvPr/>
        </p:nvSpPr>
        <p:spPr>
          <a:xfrm>
            <a:off x="852600" y="985950"/>
            <a:ext cx="155940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6" name="Google Shape;786;p93"/>
          <p:cNvSpPr txBox="1"/>
          <p:nvPr/>
        </p:nvSpPr>
        <p:spPr>
          <a:xfrm>
            <a:off x="15869400" y="437550"/>
            <a:ext cx="2418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7" name="Google Shape;787;p93"/>
          <p:cNvSpPr/>
          <p:nvPr/>
        </p:nvSpPr>
        <p:spPr>
          <a:xfrm>
            <a:off x="-44936" y="470730"/>
            <a:ext cx="115800" cy="93456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88" name="Google Shape;788;p93"/>
          <p:cNvSpPr txBox="1"/>
          <p:nvPr>
            <p:ph idx="1" type="body"/>
          </p:nvPr>
        </p:nvSpPr>
        <p:spPr>
          <a:xfrm>
            <a:off x="725126" y="4351800"/>
            <a:ext cx="5953200" cy="4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42900" lvl="0" marL="4572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68300" lvl="2" marL="13716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68300" lvl="3" marL="18288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68300" lvl="4" marL="22860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68300" lvl="5" marL="27432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8300" lvl="6" marL="32004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8300" lvl="7" marL="36576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8300" lvl="8" marL="41148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89" name="Google Shape;789;p93"/>
          <p:cNvSpPr txBox="1"/>
          <p:nvPr>
            <p:ph type="title"/>
          </p:nvPr>
        </p:nvSpPr>
        <p:spPr>
          <a:xfrm>
            <a:off x="725126" y="2731800"/>
            <a:ext cx="77292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48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790" name="Google Shape;790;p93"/>
          <p:cNvGrpSpPr/>
          <p:nvPr/>
        </p:nvGrpSpPr>
        <p:grpSpPr>
          <a:xfrm>
            <a:off x="16938244" y="9607562"/>
            <a:ext cx="840982" cy="274019"/>
            <a:chOff x="0" y="0"/>
            <a:chExt cx="2077525" cy="676925"/>
          </a:xfrm>
        </p:grpSpPr>
        <p:sp>
          <p:nvSpPr>
            <p:cNvPr id="791" name="Google Shape;791;p93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93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93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93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93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93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asic Text - Yellow">
  <p:cSld name="TITLE_2_3_3_1"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94"/>
          <p:cNvSpPr txBox="1"/>
          <p:nvPr>
            <p:ph idx="1" type="body"/>
          </p:nvPr>
        </p:nvSpPr>
        <p:spPr>
          <a:xfrm>
            <a:off x="689000" y="3915400"/>
            <a:ext cx="7892400" cy="3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429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68300" lvl="2" marL="13716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68300" lvl="3" marL="18288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68300" lvl="4" marL="22860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68300" lvl="5" marL="2743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8300" lvl="6" marL="32004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8300" lvl="7" marL="36576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8300" lvl="8" marL="41148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99" name="Google Shape;799;p94"/>
          <p:cNvSpPr/>
          <p:nvPr/>
        </p:nvSpPr>
        <p:spPr>
          <a:xfrm>
            <a:off x="689002" y="833550"/>
            <a:ext cx="155940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0" name="Google Shape;800;p94"/>
          <p:cNvSpPr txBox="1"/>
          <p:nvPr/>
        </p:nvSpPr>
        <p:spPr>
          <a:xfrm>
            <a:off x="15869400" y="437550"/>
            <a:ext cx="2418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1" name="Google Shape;801;p94"/>
          <p:cNvSpPr/>
          <p:nvPr/>
        </p:nvSpPr>
        <p:spPr>
          <a:xfrm>
            <a:off x="-44936" y="470730"/>
            <a:ext cx="115800" cy="93456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02" name="Google Shape;802;p94"/>
          <p:cNvSpPr txBox="1"/>
          <p:nvPr>
            <p:ph type="title"/>
          </p:nvPr>
        </p:nvSpPr>
        <p:spPr>
          <a:xfrm>
            <a:off x="689002" y="528750"/>
            <a:ext cx="155940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48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803" name="Google Shape;803;p94"/>
          <p:cNvGrpSpPr/>
          <p:nvPr/>
        </p:nvGrpSpPr>
        <p:grpSpPr>
          <a:xfrm>
            <a:off x="16938244" y="9607562"/>
            <a:ext cx="840982" cy="274019"/>
            <a:chOff x="0" y="0"/>
            <a:chExt cx="2077525" cy="676925"/>
          </a:xfrm>
        </p:grpSpPr>
        <p:sp>
          <p:nvSpPr>
            <p:cNvPr id="804" name="Google Shape;804;p94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94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94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94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94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94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ulleted List - Yellow">
  <p:cSld name="TITLE_2_3_1_1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95"/>
          <p:cNvSpPr txBox="1"/>
          <p:nvPr>
            <p:ph idx="1" type="body"/>
          </p:nvPr>
        </p:nvSpPr>
        <p:spPr>
          <a:xfrm>
            <a:off x="1675150" y="3432000"/>
            <a:ext cx="9394800" cy="4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42900" lvl="0" marL="4572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68300" lvl="2" marL="13716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68300" lvl="3" marL="18288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68300" lvl="4" marL="22860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68300" lvl="5" marL="27432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8300" lvl="6" marL="32004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8300" lvl="7" marL="36576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8300" lvl="8" marL="41148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12" name="Google Shape;812;p95"/>
          <p:cNvSpPr/>
          <p:nvPr/>
        </p:nvSpPr>
        <p:spPr>
          <a:xfrm>
            <a:off x="594752" y="812250"/>
            <a:ext cx="155940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3" name="Google Shape;813;p95"/>
          <p:cNvSpPr txBox="1"/>
          <p:nvPr/>
        </p:nvSpPr>
        <p:spPr>
          <a:xfrm>
            <a:off x="15869400" y="437550"/>
            <a:ext cx="2418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4" name="Google Shape;814;p95"/>
          <p:cNvSpPr/>
          <p:nvPr/>
        </p:nvSpPr>
        <p:spPr>
          <a:xfrm>
            <a:off x="-44936" y="470730"/>
            <a:ext cx="115800" cy="93456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15" name="Google Shape;815;p95"/>
          <p:cNvSpPr txBox="1"/>
          <p:nvPr>
            <p:ph type="title"/>
          </p:nvPr>
        </p:nvSpPr>
        <p:spPr>
          <a:xfrm>
            <a:off x="689002" y="528750"/>
            <a:ext cx="155940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48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816" name="Google Shape;816;p95"/>
          <p:cNvGrpSpPr/>
          <p:nvPr/>
        </p:nvGrpSpPr>
        <p:grpSpPr>
          <a:xfrm>
            <a:off x="16938244" y="9607562"/>
            <a:ext cx="840982" cy="274019"/>
            <a:chOff x="0" y="0"/>
            <a:chExt cx="2077525" cy="676925"/>
          </a:xfrm>
        </p:grpSpPr>
        <p:sp>
          <p:nvSpPr>
            <p:cNvPr id="817" name="Google Shape;817;p95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95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95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95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95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95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asic Text - Green">
  <p:cSld name="TITLE_2_3_3_1_1"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96"/>
          <p:cNvSpPr txBox="1"/>
          <p:nvPr>
            <p:ph idx="1" type="body"/>
          </p:nvPr>
        </p:nvSpPr>
        <p:spPr>
          <a:xfrm>
            <a:off x="689000" y="3915400"/>
            <a:ext cx="7892400" cy="3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429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68300" lvl="2" marL="13716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68300" lvl="3" marL="18288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68300" lvl="4" marL="22860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68300" lvl="5" marL="2743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8300" lvl="6" marL="32004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8300" lvl="7" marL="36576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8300" lvl="8" marL="41148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25" name="Google Shape;825;p96"/>
          <p:cNvSpPr/>
          <p:nvPr/>
        </p:nvSpPr>
        <p:spPr>
          <a:xfrm>
            <a:off x="689002" y="833550"/>
            <a:ext cx="155940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26" name="Google Shape;826;p96"/>
          <p:cNvSpPr txBox="1"/>
          <p:nvPr/>
        </p:nvSpPr>
        <p:spPr>
          <a:xfrm>
            <a:off x="15869400" y="437550"/>
            <a:ext cx="2418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7" name="Google Shape;827;p96"/>
          <p:cNvSpPr/>
          <p:nvPr/>
        </p:nvSpPr>
        <p:spPr>
          <a:xfrm>
            <a:off x="-44936" y="470730"/>
            <a:ext cx="115800" cy="93456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28" name="Google Shape;828;p96"/>
          <p:cNvSpPr txBox="1"/>
          <p:nvPr>
            <p:ph type="title"/>
          </p:nvPr>
        </p:nvSpPr>
        <p:spPr>
          <a:xfrm>
            <a:off x="689002" y="528750"/>
            <a:ext cx="155940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48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829" name="Google Shape;829;p96"/>
          <p:cNvGrpSpPr/>
          <p:nvPr/>
        </p:nvGrpSpPr>
        <p:grpSpPr>
          <a:xfrm>
            <a:off x="16938244" y="9607562"/>
            <a:ext cx="840982" cy="274019"/>
            <a:chOff x="0" y="0"/>
            <a:chExt cx="2077525" cy="676925"/>
          </a:xfrm>
        </p:grpSpPr>
        <p:sp>
          <p:nvSpPr>
            <p:cNvPr id="830" name="Google Shape;830;p96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96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96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96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96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96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ulleted List - Green">
  <p:cSld name="TITLE_2_3_1_1_1"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97"/>
          <p:cNvSpPr txBox="1"/>
          <p:nvPr>
            <p:ph idx="1" type="body"/>
          </p:nvPr>
        </p:nvSpPr>
        <p:spPr>
          <a:xfrm>
            <a:off x="728050" y="9487250"/>
            <a:ext cx="8691600" cy="7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12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38" name="Google Shape;838;p97"/>
          <p:cNvSpPr txBox="1"/>
          <p:nvPr>
            <p:ph idx="2" type="body"/>
          </p:nvPr>
        </p:nvSpPr>
        <p:spPr>
          <a:xfrm>
            <a:off x="1675150" y="3432000"/>
            <a:ext cx="9394800" cy="4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42900" lvl="0" marL="4572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68300" lvl="2" marL="13716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68300" lvl="3" marL="18288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68300" lvl="4" marL="22860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68300" lvl="5" marL="27432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8300" lvl="6" marL="32004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8300" lvl="7" marL="36576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8300" lvl="8" marL="41148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39" name="Google Shape;839;p97"/>
          <p:cNvSpPr/>
          <p:nvPr/>
        </p:nvSpPr>
        <p:spPr>
          <a:xfrm>
            <a:off x="594752" y="812250"/>
            <a:ext cx="155940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40" name="Google Shape;840;p97"/>
          <p:cNvSpPr txBox="1"/>
          <p:nvPr/>
        </p:nvSpPr>
        <p:spPr>
          <a:xfrm>
            <a:off x="15869400" y="437550"/>
            <a:ext cx="2418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1" name="Google Shape;841;p97"/>
          <p:cNvSpPr/>
          <p:nvPr/>
        </p:nvSpPr>
        <p:spPr>
          <a:xfrm>
            <a:off x="-44936" y="470730"/>
            <a:ext cx="115800" cy="93456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42" name="Google Shape;842;p97"/>
          <p:cNvSpPr txBox="1"/>
          <p:nvPr>
            <p:ph type="title"/>
          </p:nvPr>
        </p:nvSpPr>
        <p:spPr>
          <a:xfrm>
            <a:off x="689002" y="528750"/>
            <a:ext cx="155940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48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843" name="Google Shape;843;p97"/>
          <p:cNvGrpSpPr/>
          <p:nvPr/>
        </p:nvGrpSpPr>
        <p:grpSpPr>
          <a:xfrm>
            <a:off x="16938244" y="9607562"/>
            <a:ext cx="840982" cy="274019"/>
            <a:chOff x="0" y="0"/>
            <a:chExt cx="2077525" cy="676925"/>
          </a:xfrm>
        </p:grpSpPr>
        <p:sp>
          <p:nvSpPr>
            <p:cNvPr id="844" name="Google Shape;844;p97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97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97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97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97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97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asic Text - Red">
  <p:cSld name="TITLE_2_3_3_2"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98"/>
          <p:cNvSpPr txBox="1"/>
          <p:nvPr>
            <p:ph idx="1" type="body"/>
          </p:nvPr>
        </p:nvSpPr>
        <p:spPr>
          <a:xfrm>
            <a:off x="689000" y="3915400"/>
            <a:ext cx="7892400" cy="3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429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68300" lvl="2" marL="13716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68300" lvl="3" marL="18288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68300" lvl="4" marL="22860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68300" lvl="5" marL="2743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8300" lvl="6" marL="32004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8300" lvl="7" marL="36576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8300" lvl="8" marL="41148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52" name="Google Shape;852;p98"/>
          <p:cNvSpPr/>
          <p:nvPr/>
        </p:nvSpPr>
        <p:spPr>
          <a:xfrm>
            <a:off x="689002" y="833550"/>
            <a:ext cx="155940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53" name="Google Shape;853;p98"/>
          <p:cNvSpPr txBox="1"/>
          <p:nvPr/>
        </p:nvSpPr>
        <p:spPr>
          <a:xfrm>
            <a:off x="15869400" y="437550"/>
            <a:ext cx="2418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4" name="Google Shape;854;p98"/>
          <p:cNvSpPr/>
          <p:nvPr/>
        </p:nvSpPr>
        <p:spPr>
          <a:xfrm>
            <a:off x="-44936" y="470730"/>
            <a:ext cx="115800" cy="93456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55" name="Google Shape;855;p98"/>
          <p:cNvSpPr txBox="1"/>
          <p:nvPr>
            <p:ph type="title"/>
          </p:nvPr>
        </p:nvSpPr>
        <p:spPr>
          <a:xfrm>
            <a:off x="689002" y="528750"/>
            <a:ext cx="155940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48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856" name="Google Shape;856;p98"/>
          <p:cNvGrpSpPr/>
          <p:nvPr/>
        </p:nvGrpSpPr>
        <p:grpSpPr>
          <a:xfrm>
            <a:off x="16938244" y="9607562"/>
            <a:ext cx="840982" cy="274019"/>
            <a:chOff x="0" y="0"/>
            <a:chExt cx="2077525" cy="676925"/>
          </a:xfrm>
        </p:grpSpPr>
        <p:sp>
          <p:nvSpPr>
            <p:cNvPr id="857" name="Google Shape;857;p98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98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98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98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98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98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ulleted List - Red">
  <p:cSld name="TITLE_2_3_1_1_1_1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99"/>
          <p:cNvSpPr txBox="1"/>
          <p:nvPr>
            <p:ph idx="1" type="body"/>
          </p:nvPr>
        </p:nvSpPr>
        <p:spPr>
          <a:xfrm>
            <a:off x="1675150" y="3432000"/>
            <a:ext cx="9394800" cy="4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42900" lvl="0" marL="4572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68300" lvl="2" marL="13716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68300" lvl="3" marL="18288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68300" lvl="4" marL="22860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68300" lvl="5" marL="27432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8300" lvl="6" marL="32004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●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8300" lvl="7" marL="36576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○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8300" lvl="8" marL="41148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200"/>
              <a:buFont typeface="Roboto"/>
              <a:buChar char="■"/>
              <a:defRPr b="0" i="0" sz="22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65" name="Google Shape;865;p99"/>
          <p:cNvSpPr/>
          <p:nvPr/>
        </p:nvSpPr>
        <p:spPr>
          <a:xfrm>
            <a:off x="594752" y="812250"/>
            <a:ext cx="155940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66" name="Google Shape;866;p99"/>
          <p:cNvSpPr txBox="1"/>
          <p:nvPr/>
        </p:nvSpPr>
        <p:spPr>
          <a:xfrm>
            <a:off x="15869400" y="437550"/>
            <a:ext cx="2418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7" name="Google Shape;867;p99"/>
          <p:cNvSpPr/>
          <p:nvPr/>
        </p:nvSpPr>
        <p:spPr>
          <a:xfrm>
            <a:off x="-44936" y="470730"/>
            <a:ext cx="115800" cy="93456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68" name="Google Shape;868;p99"/>
          <p:cNvSpPr txBox="1"/>
          <p:nvPr>
            <p:ph type="title"/>
          </p:nvPr>
        </p:nvSpPr>
        <p:spPr>
          <a:xfrm>
            <a:off x="689002" y="528750"/>
            <a:ext cx="155940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48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869" name="Google Shape;869;p99"/>
          <p:cNvGrpSpPr/>
          <p:nvPr/>
        </p:nvGrpSpPr>
        <p:grpSpPr>
          <a:xfrm>
            <a:off x="16938244" y="9607562"/>
            <a:ext cx="840982" cy="274019"/>
            <a:chOff x="0" y="0"/>
            <a:chExt cx="2077525" cy="676925"/>
          </a:xfrm>
        </p:grpSpPr>
        <p:sp>
          <p:nvSpPr>
            <p:cNvPr id="870" name="Google Shape;870;p99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99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99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99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99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99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Blank">
  <p:cSld name="Blank_3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00"/>
          <p:cNvSpPr/>
          <p:nvPr/>
        </p:nvSpPr>
        <p:spPr>
          <a:xfrm>
            <a:off x="9108600" y="0"/>
            <a:ext cx="9179400" cy="102870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8" name="Google Shape;878;p100"/>
          <p:cNvGrpSpPr/>
          <p:nvPr/>
        </p:nvGrpSpPr>
        <p:grpSpPr>
          <a:xfrm>
            <a:off x="16938244" y="9607562"/>
            <a:ext cx="840982" cy="274019"/>
            <a:chOff x="0" y="0"/>
            <a:chExt cx="2077525" cy="676925"/>
          </a:xfrm>
        </p:grpSpPr>
        <p:sp>
          <p:nvSpPr>
            <p:cNvPr id="879" name="Google Shape;879;p100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100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100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100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100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100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ouTube">
  <p:cSld name="Blank_2"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6" name="Google Shape;886;p101"/>
          <p:cNvGrpSpPr/>
          <p:nvPr/>
        </p:nvGrpSpPr>
        <p:grpSpPr>
          <a:xfrm>
            <a:off x="15485994" y="9607986"/>
            <a:ext cx="840982" cy="274019"/>
            <a:chOff x="0" y="0"/>
            <a:chExt cx="2077525" cy="676925"/>
          </a:xfrm>
        </p:grpSpPr>
        <p:sp>
          <p:nvSpPr>
            <p:cNvPr id="887" name="Google Shape;887;p101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101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101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101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101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101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3" name="Google Shape;893;p101"/>
          <p:cNvGrpSpPr/>
          <p:nvPr/>
        </p:nvGrpSpPr>
        <p:grpSpPr>
          <a:xfrm>
            <a:off x="16654848" y="9607968"/>
            <a:ext cx="1124426" cy="250856"/>
            <a:chOff x="238125" y="2060625"/>
            <a:chExt cx="7143750" cy="1593750"/>
          </a:xfrm>
        </p:grpSpPr>
        <p:sp>
          <p:nvSpPr>
            <p:cNvPr id="894" name="Google Shape;894;p101"/>
            <p:cNvSpPr/>
            <p:nvPr/>
          </p:nvSpPr>
          <p:spPr>
            <a:xfrm>
              <a:off x="238125" y="2060625"/>
              <a:ext cx="2278125" cy="1593750"/>
            </a:xfrm>
            <a:custGeom>
              <a:rect b="b" l="l" r="r" t="t"/>
              <a:pathLst>
                <a:path extrusionOk="0" h="63750" w="91125">
                  <a:moveTo>
                    <a:pt x="36563" y="18188"/>
                  </a:moveTo>
                  <a:lnTo>
                    <a:pt x="60188" y="31875"/>
                  </a:lnTo>
                  <a:lnTo>
                    <a:pt x="36563" y="45563"/>
                  </a:lnTo>
                  <a:lnTo>
                    <a:pt x="36563" y="18188"/>
                  </a:lnTo>
                  <a:close/>
                  <a:moveTo>
                    <a:pt x="41063" y="0"/>
                  </a:moveTo>
                  <a:lnTo>
                    <a:pt x="30563" y="188"/>
                  </a:lnTo>
                  <a:lnTo>
                    <a:pt x="24375" y="375"/>
                  </a:lnTo>
                  <a:lnTo>
                    <a:pt x="18563" y="750"/>
                  </a:lnTo>
                  <a:lnTo>
                    <a:pt x="13500" y="1313"/>
                  </a:lnTo>
                  <a:lnTo>
                    <a:pt x="11625" y="1500"/>
                  </a:lnTo>
                  <a:lnTo>
                    <a:pt x="9938" y="1875"/>
                  </a:lnTo>
                  <a:lnTo>
                    <a:pt x="8625" y="2438"/>
                  </a:lnTo>
                  <a:lnTo>
                    <a:pt x="7313" y="3000"/>
                  </a:lnTo>
                  <a:lnTo>
                    <a:pt x="6000" y="3938"/>
                  </a:lnTo>
                  <a:lnTo>
                    <a:pt x="4875" y="4875"/>
                  </a:lnTo>
                  <a:lnTo>
                    <a:pt x="3938" y="6000"/>
                  </a:lnTo>
                  <a:lnTo>
                    <a:pt x="3188" y="7125"/>
                  </a:lnTo>
                  <a:lnTo>
                    <a:pt x="2438" y="8438"/>
                  </a:lnTo>
                  <a:lnTo>
                    <a:pt x="1875" y="9938"/>
                  </a:lnTo>
                  <a:lnTo>
                    <a:pt x="1313" y="12938"/>
                  </a:lnTo>
                  <a:lnTo>
                    <a:pt x="938" y="16313"/>
                  </a:lnTo>
                  <a:lnTo>
                    <a:pt x="563" y="20063"/>
                  </a:lnTo>
                  <a:lnTo>
                    <a:pt x="375" y="23625"/>
                  </a:lnTo>
                  <a:lnTo>
                    <a:pt x="0" y="29438"/>
                  </a:lnTo>
                  <a:lnTo>
                    <a:pt x="0" y="31875"/>
                  </a:lnTo>
                  <a:lnTo>
                    <a:pt x="0" y="34313"/>
                  </a:lnTo>
                  <a:lnTo>
                    <a:pt x="375" y="40125"/>
                  </a:lnTo>
                  <a:lnTo>
                    <a:pt x="563" y="43688"/>
                  </a:lnTo>
                  <a:lnTo>
                    <a:pt x="938" y="47438"/>
                  </a:lnTo>
                  <a:lnTo>
                    <a:pt x="1313" y="50813"/>
                  </a:lnTo>
                  <a:lnTo>
                    <a:pt x="1875" y="53813"/>
                  </a:lnTo>
                  <a:lnTo>
                    <a:pt x="2438" y="55125"/>
                  </a:lnTo>
                  <a:lnTo>
                    <a:pt x="3188" y="56625"/>
                  </a:lnTo>
                  <a:lnTo>
                    <a:pt x="3938" y="57750"/>
                  </a:lnTo>
                  <a:lnTo>
                    <a:pt x="4875" y="58875"/>
                  </a:lnTo>
                  <a:lnTo>
                    <a:pt x="6000" y="59813"/>
                  </a:lnTo>
                  <a:lnTo>
                    <a:pt x="7313" y="60750"/>
                  </a:lnTo>
                  <a:lnTo>
                    <a:pt x="8625" y="61313"/>
                  </a:lnTo>
                  <a:lnTo>
                    <a:pt x="9938" y="61875"/>
                  </a:lnTo>
                  <a:lnTo>
                    <a:pt x="11625" y="62250"/>
                  </a:lnTo>
                  <a:lnTo>
                    <a:pt x="13500" y="62438"/>
                  </a:lnTo>
                  <a:lnTo>
                    <a:pt x="18563" y="63000"/>
                  </a:lnTo>
                  <a:lnTo>
                    <a:pt x="24375" y="63375"/>
                  </a:lnTo>
                  <a:lnTo>
                    <a:pt x="30563" y="63563"/>
                  </a:lnTo>
                  <a:lnTo>
                    <a:pt x="41063" y="63750"/>
                  </a:lnTo>
                  <a:lnTo>
                    <a:pt x="50250" y="63750"/>
                  </a:lnTo>
                  <a:lnTo>
                    <a:pt x="60750" y="63563"/>
                  </a:lnTo>
                  <a:lnTo>
                    <a:pt x="66750" y="63375"/>
                  </a:lnTo>
                  <a:lnTo>
                    <a:pt x="72563" y="63000"/>
                  </a:lnTo>
                  <a:lnTo>
                    <a:pt x="77625" y="62438"/>
                  </a:lnTo>
                  <a:lnTo>
                    <a:pt x="79688" y="62250"/>
                  </a:lnTo>
                  <a:lnTo>
                    <a:pt x="81188" y="61875"/>
                  </a:lnTo>
                  <a:lnTo>
                    <a:pt x="82688" y="61313"/>
                  </a:lnTo>
                  <a:lnTo>
                    <a:pt x="84000" y="60750"/>
                  </a:lnTo>
                  <a:lnTo>
                    <a:pt x="85125" y="59813"/>
                  </a:lnTo>
                  <a:lnTo>
                    <a:pt x="86250" y="58875"/>
                  </a:lnTo>
                  <a:lnTo>
                    <a:pt x="87375" y="57750"/>
                  </a:lnTo>
                  <a:lnTo>
                    <a:pt x="88125" y="56625"/>
                  </a:lnTo>
                  <a:lnTo>
                    <a:pt x="88875" y="55125"/>
                  </a:lnTo>
                  <a:lnTo>
                    <a:pt x="89250" y="53813"/>
                  </a:lnTo>
                  <a:lnTo>
                    <a:pt x="89813" y="50813"/>
                  </a:lnTo>
                  <a:lnTo>
                    <a:pt x="90375" y="47438"/>
                  </a:lnTo>
                  <a:lnTo>
                    <a:pt x="90750" y="43688"/>
                  </a:lnTo>
                  <a:lnTo>
                    <a:pt x="90938" y="40125"/>
                  </a:lnTo>
                  <a:lnTo>
                    <a:pt x="91125" y="34313"/>
                  </a:lnTo>
                  <a:lnTo>
                    <a:pt x="91125" y="31875"/>
                  </a:lnTo>
                  <a:lnTo>
                    <a:pt x="91125" y="29438"/>
                  </a:lnTo>
                  <a:lnTo>
                    <a:pt x="90938" y="23625"/>
                  </a:lnTo>
                  <a:lnTo>
                    <a:pt x="90750" y="20063"/>
                  </a:lnTo>
                  <a:lnTo>
                    <a:pt x="90375" y="16313"/>
                  </a:lnTo>
                  <a:lnTo>
                    <a:pt x="89813" y="12938"/>
                  </a:lnTo>
                  <a:lnTo>
                    <a:pt x="89250" y="9938"/>
                  </a:lnTo>
                  <a:lnTo>
                    <a:pt x="88875" y="8438"/>
                  </a:lnTo>
                  <a:lnTo>
                    <a:pt x="88125" y="7125"/>
                  </a:lnTo>
                  <a:lnTo>
                    <a:pt x="87375" y="6000"/>
                  </a:lnTo>
                  <a:lnTo>
                    <a:pt x="86250" y="4875"/>
                  </a:lnTo>
                  <a:lnTo>
                    <a:pt x="85125" y="3938"/>
                  </a:lnTo>
                  <a:lnTo>
                    <a:pt x="84000" y="3000"/>
                  </a:lnTo>
                  <a:lnTo>
                    <a:pt x="82688" y="2438"/>
                  </a:lnTo>
                  <a:lnTo>
                    <a:pt x="81188" y="1875"/>
                  </a:lnTo>
                  <a:lnTo>
                    <a:pt x="79688" y="1500"/>
                  </a:lnTo>
                  <a:lnTo>
                    <a:pt x="77625" y="1313"/>
                  </a:lnTo>
                  <a:lnTo>
                    <a:pt x="72563" y="750"/>
                  </a:lnTo>
                  <a:lnTo>
                    <a:pt x="66750" y="375"/>
                  </a:lnTo>
                  <a:lnTo>
                    <a:pt x="60750" y="188"/>
                  </a:lnTo>
                  <a:lnTo>
                    <a:pt x="5025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101"/>
            <p:cNvSpPr/>
            <p:nvPr/>
          </p:nvSpPr>
          <p:spPr>
            <a:xfrm>
              <a:off x="3420925" y="2520000"/>
              <a:ext cx="623450" cy="1035950"/>
            </a:xfrm>
            <a:custGeom>
              <a:rect b="b" l="l" r="r" t="t"/>
              <a:pathLst>
                <a:path extrusionOk="0" h="41438" w="24938">
                  <a:moveTo>
                    <a:pt x="12376" y="6188"/>
                  </a:moveTo>
                  <a:lnTo>
                    <a:pt x="13313" y="6375"/>
                  </a:lnTo>
                  <a:lnTo>
                    <a:pt x="14063" y="6750"/>
                  </a:lnTo>
                  <a:lnTo>
                    <a:pt x="14626" y="7313"/>
                  </a:lnTo>
                  <a:lnTo>
                    <a:pt x="15188" y="8250"/>
                  </a:lnTo>
                  <a:lnTo>
                    <a:pt x="15376" y="9375"/>
                  </a:lnTo>
                  <a:lnTo>
                    <a:pt x="15751" y="10875"/>
                  </a:lnTo>
                  <a:lnTo>
                    <a:pt x="15938" y="14438"/>
                  </a:lnTo>
                  <a:lnTo>
                    <a:pt x="15938" y="27000"/>
                  </a:lnTo>
                  <a:lnTo>
                    <a:pt x="15751" y="30750"/>
                  </a:lnTo>
                  <a:lnTo>
                    <a:pt x="15376" y="32250"/>
                  </a:lnTo>
                  <a:lnTo>
                    <a:pt x="15188" y="33375"/>
                  </a:lnTo>
                  <a:lnTo>
                    <a:pt x="14626" y="34125"/>
                  </a:lnTo>
                  <a:lnTo>
                    <a:pt x="14063" y="34875"/>
                  </a:lnTo>
                  <a:lnTo>
                    <a:pt x="13313" y="35250"/>
                  </a:lnTo>
                  <a:lnTo>
                    <a:pt x="11626" y="35250"/>
                  </a:lnTo>
                  <a:lnTo>
                    <a:pt x="10876" y="34875"/>
                  </a:lnTo>
                  <a:lnTo>
                    <a:pt x="10313" y="34125"/>
                  </a:lnTo>
                  <a:lnTo>
                    <a:pt x="9938" y="33375"/>
                  </a:lnTo>
                  <a:lnTo>
                    <a:pt x="9563" y="32250"/>
                  </a:lnTo>
                  <a:lnTo>
                    <a:pt x="9376" y="30750"/>
                  </a:lnTo>
                  <a:lnTo>
                    <a:pt x="9188" y="27000"/>
                  </a:lnTo>
                  <a:lnTo>
                    <a:pt x="9188" y="14438"/>
                  </a:lnTo>
                  <a:lnTo>
                    <a:pt x="9376" y="10875"/>
                  </a:lnTo>
                  <a:lnTo>
                    <a:pt x="9563" y="9375"/>
                  </a:lnTo>
                  <a:lnTo>
                    <a:pt x="9938" y="8250"/>
                  </a:lnTo>
                  <a:lnTo>
                    <a:pt x="10313" y="7313"/>
                  </a:lnTo>
                  <a:lnTo>
                    <a:pt x="10876" y="6750"/>
                  </a:lnTo>
                  <a:lnTo>
                    <a:pt x="11626" y="6375"/>
                  </a:lnTo>
                  <a:lnTo>
                    <a:pt x="12376" y="6188"/>
                  </a:lnTo>
                  <a:close/>
                  <a:moveTo>
                    <a:pt x="12751" y="0"/>
                  </a:moveTo>
                  <a:lnTo>
                    <a:pt x="10501" y="188"/>
                  </a:lnTo>
                  <a:lnTo>
                    <a:pt x="8626" y="563"/>
                  </a:lnTo>
                  <a:lnTo>
                    <a:pt x="6938" y="1125"/>
                  </a:lnTo>
                  <a:lnTo>
                    <a:pt x="5438" y="1875"/>
                  </a:lnTo>
                  <a:lnTo>
                    <a:pt x="4126" y="2813"/>
                  </a:lnTo>
                  <a:lnTo>
                    <a:pt x="3001" y="4125"/>
                  </a:lnTo>
                  <a:lnTo>
                    <a:pt x="2063" y="5813"/>
                  </a:lnTo>
                  <a:lnTo>
                    <a:pt x="1313" y="7500"/>
                  </a:lnTo>
                  <a:lnTo>
                    <a:pt x="751" y="9750"/>
                  </a:lnTo>
                  <a:lnTo>
                    <a:pt x="376" y="12188"/>
                  </a:lnTo>
                  <a:lnTo>
                    <a:pt x="188" y="14813"/>
                  </a:lnTo>
                  <a:lnTo>
                    <a:pt x="1" y="18000"/>
                  </a:lnTo>
                  <a:lnTo>
                    <a:pt x="1" y="23625"/>
                  </a:lnTo>
                  <a:lnTo>
                    <a:pt x="1" y="26813"/>
                  </a:lnTo>
                  <a:lnTo>
                    <a:pt x="376" y="29438"/>
                  </a:lnTo>
                  <a:lnTo>
                    <a:pt x="751" y="31875"/>
                  </a:lnTo>
                  <a:lnTo>
                    <a:pt x="1126" y="33938"/>
                  </a:lnTo>
                  <a:lnTo>
                    <a:pt x="1876" y="35813"/>
                  </a:lnTo>
                  <a:lnTo>
                    <a:pt x="2626" y="37313"/>
                  </a:lnTo>
                  <a:lnTo>
                    <a:pt x="3751" y="38625"/>
                  </a:lnTo>
                  <a:lnTo>
                    <a:pt x="5063" y="39563"/>
                  </a:lnTo>
                  <a:lnTo>
                    <a:pt x="6563" y="40500"/>
                  </a:lnTo>
                  <a:lnTo>
                    <a:pt x="8251" y="41063"/>
                  </a:lnTo>
                  <a:lnTo>
                    <a:pt x="10126" y="41250"/>
                  </a:lnTo>
                  <a:lnTo>
                    <a:pt x="12376" y="41438"/>
                  </a:lnTo>
                  <a:lnTo>
                    <a:pt x="14626" y="41250"/>
                  </a:lnTo>
                  <a:lnTo>
                    <a:pt x="16688" y="41063"/>
                  </a:lnTo>
                  <a:lnTo>
                    <a:pt x="18376" y="40500"/>
                  </a:lnTo>
                  <a:lnTo>
                    <a:pt x="19876" y="39563"/>
                  </a:lnTo>
                  <a:lnTo>
                    <a:pt x="21001" y="38625"/>
                  </a:lnTo>
                  <a:lnTo>
                    <a:pt x="22126" y="37313"/>
                  </a:lnTo>
                  <a:lnTo>
                    <a:pt x="23063" y="35813"/>
                  </a:lnTo>
                  <a:lnTo>
                    <a:pt x="23626" y="33938"/>
                  </a:lnTo>
                  <a:lnTo>
                    <a:pt x="24188" y="31875"/>
                  </a:lnTo>
                  <a:lnTo>
                    <a:pt x="24563" y="29438"/>
                  </a:lnTo>
                  <a:lnTo>
                    <a:pt x="24751" y="26813"/>
                  </a:lnTo>
                  <a:lnTo>
                    <a:pt x="24938" y="23625"/>
                  </a:lnTo>
                  <a:lnTo>
                    <a:pt x="24938" y="18000"/>
                  </a:lnTo>
                  <a:lnTo>
                    <a:pt x="24751" y="14813"/>
                  </a:lnTo>
                  <a:lnTo>
                    <a:pt x="24563" y="12188"/>
                  </a:lnTo>
                  <a:lnTo>
                    <a:pt x="24188" y="9750"/>
                  </a:lnTo>
                  <a:lnTo>
                    <a:pt x="23626" y="7500"/>
                  </a:lnTo>
                  <a:lnTo>
                    <a:pt x="22876" y="5813"/>
                  </a:lnTo>
                  <a:lnTo>
                    <a:pt x="22126" y="4313"/>
                  </a:lnTo>
                  <a:lnTo>
                    <a:pt x="21001" y="3000"/>
                  </a:lnTo>
                  <a:lnTo>
                    <a:pt x="19688" y="1875"/>
                  </a:lnTo>
                  <a:lnTo>
                    <a:pt x="18376" y="1125"/>
                  </a:lnTo>
                  <a:lnTo>
                    <a:pt x="16688" y="563"/>
                  </a:lnTo>
                  <a:lnTo>
                    <a:pt x="14813" y="188"/>
                  </a:lnTo>
                  <a:lnTo>
                    <a:pt x="12751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101"/>
            <p:cNvSpPr/>
            <p:nvPr/>
          </p:nvSpPr>
          <p:spPr>
            <a:xfrm>
              <a:off x="6786550" y="2524675"/>
              <a:ext cx="595325" cy="1031275"/>
            </a:xfrm>
            <a:custGeom>
              <a:rect b="b" l="l" r="r" t="t"/>
              <a:pathLst>
                <a:path extrusionOk="0" h="41251" w="23813">
                  <a:moveTo>
                    <a:pt x="12751" y="6001"/>
                  </a:moveTo>
                  <a:lnTo>
                    <a:pt x="13313" y="6188"/>
                  </a:lnTo>
                  <a:lnTo>
                    <a:pt x="13688" y="6376"/>
                  </a:lnTo>
                  <a:lnTo>
                    <a:pt x="14063" y="6751"/>
                  </a:lnTo>
                  <a:lnTo>
                    <a:pt x="14438" y="7313"/>
                  </a:lnTo>
                  <a:lnTo>
                    <a:pt x="14813" y="7876"/>
                  </a:lnTo>
                  <a:lnTo>
                    <a:pt x="15001" y="9563"/>
                  </a:lnTo>
                  <a:lnTo>
                    <a:pt x="15376" y="12001"/>
                  </a:lnTo>
                  <a:lnTo>
                    <a:pt x="15376" y="15376"/>
                  </a:lnTo>
                  <a:lnTo>
                    <a:pt x="15376" y="18376"/>
                  </a:lnTo>
                  <a:lnTo>
                    <a:pt x="8813" y="18376"/>
                  </a:lnTo>
                  <a:lnTo>
                    <a:pt x="8813" y="15376"/>
                  </a:lnTo>
                  <a:lnTo>
                    <a:pt x="8813" y="12001"/>
                  </a:lnTo>
                  <a:lnTo>
                    <a:pt x="9001" y="9563"/>
                  </a:lnTo>
                  <a:lnTo>
                    <a:pt x="9376" y="7876"/>
                  </a:lnTo>
                  <a:lnTo>
                    <a:pt x="9938" y="6751"/>
                  </a:lnTo>
                  <a:lnTo>
                    <a:pt x="10313" y="6376"/>
                  </a:lnTo>
                  <a:lnTo>
                    <a:pt x="10688" y="6188"/>
                  </a:lnTo>
                  <a:lnTo>
                    <a:pt x="11438" y="6001"/>
                  </a:lnTo>
                  <a:close/>
                  <a:moveTo>
                    <a:pt x="10688" y="1"/>
                  </a:moveTo>
                  <a:lnTo>
                    <a:pt x="9188" y="188"/>
                  </a:lnTo>
                  <a:lnTo>
                    <a:pt x="7688" y="563"/>
                  </a:lnTo>
                  <a:lnTo>
                    <a:pt x="6563" y="938"/>
                  </a:lnTo>
                  <a:lnTo>
                    <a:pt x="5438" y="1501"/>
                  </a:lnTo>
                  <a:lnTo>
                    <a:pt x="4313" y="2251"/>
                  </a:lnTo>
                  <a:lnTo>
                    <a:pt x="3563" y="3001"/>
                  </a:lnTo>
                  <a:lnTo>
                    <a:pt x="2813" y="4126"/>
                  </a:lnTo>
                  <a:lnTo>
                    <a:pt x="2063" y="5063"/>
                  </a:lnTo>
                  <a:lnTo>
                    <a:pt x="1501" y="6376"/>
                  </a:lnTo>
                  <a:lnTo>
                    <a:pt x="1126" y="7876"/>
                  </a:lnTo>
                  <a:lnTo>
                    <a:pt x="751" y="9376"/>
                  </a:lnTo>
                  <a:lnTo>
                    <a:pt x="188" y="12938"/>
                  </a:lnTo>
                  <a:lnTo>
                    <a:pt x="1" y="17251"/>
                  </a:lnTo>
                  <a:lnTo>
                    <a:pt x="1" y="24188"/>
                  </a:lnTo>
                  <a:lnTo>
                    <a:pt x="188" y="28313"/>
                  </a:lnTo>
                  <a:lnTo>
                    <a:pt x="563" y="31688"/>
                  </a:lnTo>
                  <a:lnTo>
                    <a:pt x="938" y="33188"/>
                  </a:lnTo>
                  <a:lnTo>
                    <a:pt x="1501" y="34688"/>
                  </a:lnTo>
                  <a:lnTo>
                    <a:pt x="2063" y="36001"/>
                  </a:lnTo>
                  <a:lnTo>
                    <a:pt x="2626" y="37126"/>
                  </a:lnTo>
                  <a:lnTo>
                    <a:pt x="3376" y="38063"/>
                  </a:lnTo>
                  <a:lnTo>
                    <a:pt x="4313" y="38813"/>
                  </a:lnTo>
                  <a:lnTo>
                    <a:pt x="5251" y="39563"/>
                  </a:lnTo>
                  <a:lnTo>
                    <a:pt x="6376" y="40126"/>
                  </a:lnTo>
                  <a:lnTo>
                    <a:pt x="7501" y="40688"/>
                  </a:lnTo>
                  <a:lnTo>
                    <a:pt x="8813" y="40876"/>
                  </a:lnTo>
                  <a:lnTo>
                    <a:pt x="10313" y="41063"/>
                  </a:lnTo>
                  <a:lnTo>
                    <a:pt x="12001" y="41251"/>
                  </a:lnTo>
                  <a:lnTo>
                    <a:pt x="14626" y="41063"/>
                  </a:lnTo>
                  <a:lnTo>
                    <a:pt x="16876" y="40501"/>
                  </a:lnTo>
                  <a:lnTo>
                    <a:pt x="18938" y="39751"/>
                  </a:lnTo>
                  <a:lnTo>
                    <a:pt x="19688" y="39188"/>
                  </a:lnTo>
                  <a:lnTo>
                    <a:pt x="20438" y="38438"/>
                  </a:lnTo>
                  <a:lnTo>
                    <a:pt x="21188" y="37688"/>
                  </a:lnTo>
                  <a:lnTo>
                    <a:pt x="21938" y="36938"/>
                  </a:lnTo>
                  <a:lnTo>
                    <a:pt x="22313" y="36001"/>
                  </a:lnTo>
                  <a:lnTo>
                    <a:pt x="22876" y="35063"/>
                  </a:lnTo>
                  <a:lnTo>
                    <a:pt x="23063" y="33938"/>
                  </a:lnTo>
                  <a:lnTo>
                    <a:pt x="23438" y="32813"/>
                  </a:lnTo>
                  <a:lnTo>
                    <a:pt x="23626" y="30188"/>
                  </a:lnTo>
                  <a:lnTo>
                    <a:pt x="23438" y="28688"/>
                  </a:lnTo>
                  <a:lnTo>
                    <a:pt x="15751" y="28313"/>
                  </a:lnTo>
                  <a:lnTo>
                    <a:pt x="15563" y="31501"/>
                  </a:lnTo>
                  <a:lnTo>
                    <a:pt x="15188" y="32626"/>
                  </a:lnTo>
                  <a:lnTo>
                    <a:pt x="15001" y="33563"/>
                  </a:lnTo>
                  <a:lnTo>
                    <a:pt x="14438" y="34126"/>
                  </a:lnTo>
                  <a:lnTo>
                    <a:pt x="13876" y="34688"/>
                  </a:lnTo>
                  <a:lnTo>
                    <a:pt x="13126" y="35063"/>
                  </a:lnTo>
                  <a:lnTo>
                    <a:pt x="11438" y="35063"/>
                  </a:lnTo>
                  <a:lnTo>
                    <a:pt x="10876" y="34876"/>
                  </a:lnTo>
                  <a:lnTo>
                    <a:pt x="10313" y="34688"/>
                  </a:lnTo>
                  <a:lnTo>
                    <a:pt x="9938" y="34126"/>
                  </a:lnTo>
                  <a:lnTo>
                    <a:pt x="9563" y="33751"/>
                  </a:lnTo>
                  <a:lnTo>
                    <a:pt x="9376" y="33001"/>
                  </a:lnTo>
                  <a:lnTo>
                    <a:pt x="9001" y="31501"/>
                  </a:lnTo>
                  <a:lnTo>
                    <a:pt x="8813" y="29063"/>
                  </a:lnTo>
                  <a:lnTo>
                    <a:pt x="8813" y="25688"/>
                  </a:lnTo>
                  <a:lnTo>
                    <a:pt x="8813" y="23626"/>
                  </a:lnTo>
                  <a:lnTo>
                    <a:pt x="23813" y="23626"/>
                  </a:lnTo>
                  <a:lnTo>
                    <a:pt x="23813" y="16876"/>
                  </a:lnTo>
                  <a:lnTo>
                    <a:pt x="23813" y="13876"/>
                  </a:lnTo>
                  <a:lnTo>
                    <a:pt x="23626" y="11063"/>
                  </a:lnTo>
                  <a:lnTo>
                    <a:pt x="23251" y="8813"/>
                  </a:lnTo>
                  <a:lnTo>
                    <a:pt x="22876" y="6938"/>
                  </a:lnTo>
                  <a:lnTo>
                    <a:pt x="22126" y="5251"/>
                  </a:lnTo>
                  <a:lnTo>
                    <a:pt x="21376" y="3751"/>
                  </a:lnTo>
                  <a:lnTo>
                    <a:pt x="20438" y="2626"/>
                  </a:lnTo>
                  <a:lnTo>
                    <a:pt x="19313" y="1688"/>
                  </a:lnTo>
                  <a:lnTo>
                    <a:pt x="18001" y="938"/>
                  </a:lnTo>
                  <a:lnTo>
                    <a:pt x="16313" y="376"/>
                  </a:lnTo>
                  <a:lnTo>
                    <a:pt x="14438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101"/>
            <p:cNvSpPr/>
            <p:nvPr/>
          </p:nvSpPr>
          <p:spPr>
            <a:xfrm>
              <a:off x="2741250" y="2173125"/>
              <a:ext cx="735950" cy="1368750"/>
            </a:xfrm>
            <a:custGeom>
              <a:rect b="b" l="l" r="r" t="t"/>
              <a:pathLst>
                <a:path extrusionOk="0" h="54750" w="29438">
                  <a:moveTo>
                    <a:pt x="0" y="0"/>
                  </a:moveTo>
                  <a:lnTo>
                    <a:pt x="10313" y="36938"/>
                  </a:lnTo>
                  <a:lnTo>
                    <a:pt x="10313" y="54750"/>
                  </a:lnTo>
                  <a:lnTo>
                    <a:pt x="19125" y="54750"/>
                  </a:lnTo>
                  <a:lnTo>
                    <a:pt x="19125" y="36938"/>
                  </a:lnTo>
                  <a:lnTo>
                    <a:pt x="29438" y="0"/>
                  </a:lnTo>
                  <a:lnTo>
                    <a:pt x="20625" y="0"/>
                  </a:lnTo>
                  <a:lnTo>
                    <a:pt x="16875" y="16875"/>
                  </a:lnTo>
                  <a:lnTo>
                    <a:pt x="15563" y="23063"/>
                  </a:lnTo>
                  <a:lnTo>
                    <a:pt x="14813" y="27375"/>
                  </a:lnTo>
                  <a:lnTo>
                    <a:pt x="14625" y="27375"/>
                  </a:lnTo>
                  <a:lnTo>
                    <a:pt x="13688" y="22500"/>
                  </a:lnTo>
                  <a:lnTo>
                    <a:pt x="12563" y="16688"/>
                  </a:lnTo>
                  <a:lnTo>
                    <a:pt x="900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101"/>
            <p:cNvSpPr/>
            <p:nvPr/>
          </p:nvSpPr>
          <p:spPr>
            <a:xfrm>
              <a:off x="4161550" y="2543425"/>
              <a:ext cx="609400" cy="1012525"/>
            </a:xfrm>
            <a:custGeom>
              <a:rect b="b" l="l" r="r" t="t"/>
              <a:pathLst>
                <a:path extrusionOk="0" h="40501" w="24376">
                  <a:moveTo>
                    <a:pt x="1" y="1"/>
                  </a:moveTo>
                  <a:lnTo>
                    <a:pt x="1" y="29813"/>
                  </a:lnTo>
                  <a:lnTo>
                    <a:pt x="1" y="32251"/>
                  </a:lnTo>
                  <a:lnTo>
                    <a:pt x="376" y="34501"/>
                  </a:lnTo>
                  <a:lnTo>
                    <a:pt x="938" y="36376"/>
                  </a:lnTo>
                  <a:lnTo>
                    <a:pt x="1876" y="37876"/>
                  </a:lnTo>
                  <a:lnTo>
                    <a:pt x="3001" y="39001"/>
                  </a:lnTo>
                  <a:lnTo>
                    <a:pt x="4313" y="39938"/>
                  </a:lnTo>
                  <a:lnTo>
                    <a:pt x="5813" y="40313"/>
                  </a:lnTo>
                  <a:lnTo>
                    <a:pt x="7688" y="40501"/>
                  </a:lnTo>
                  <a:lnTo>
                    <a:pt x="9001" y="40501"/>
                  </a:lnTo>
                  <a:lnTo>
                    <a:pt x="10313" y="40126"/>
                  </a:lnTo>
                  <a:lnTo>
                    <a:pt x="11626" y="39751"/>
                  </a:lnTo>
                  <a:lnTo>
                    <a:pt x="12751" y="39188"/>
                  </a:lnTo>
                  <a:lnTo>
                    <a:pt x="13688" y="38251"/>
                  </a:lnTo>
                  <a:lnTo>
                    <a:pt x="14626" y="37313"/>
                  </a:lnTo>
                  <a:lnTo>
                    <a:pt x="15563" y="36188"/>
                  </a:lnTo>
                  <a:lnTo>
                    <a:pt x="16313" y="34876"/>
                  </a:lnTo>
                  <a:lnTo>
                    <a:pt x="16501" y="34876"/>
                  </a:lnTo>
                  <a:lnTo>
                    <a:pt x="17251" y="39938"/>
                  </a:lnTo>
                  <a:lnTo>
                    <a:pt x="24376" y="39938"/>
                  </a:lnTo>
                  <a:lnTo>
                    <a:pt x="24376" y="1"/>
                  </a:lnTo>
                  <a:lnTo>
                    <a:pt x="15376" y="1"/>
                  </a:lnTo>
                  <a:lnTo>
                    <a:pt x="15376" y="31688"/>
                  </a:lnTo>
                  <a:lnTo>
                    <a:pt x="14626" y="32626"/>
                  </a:lnTo>
                  <a:lnTo>
                    <a:pt x="13688" y="33376"/>
                  </a:lnTo>
                  <a:lnTo>
                    <a:pt x="12563" y="33938"/>
                  </a:lnTo>
                  <a:lnTo>
                    <a:pt x="11438" y="34126"/>
                  </a:lnTo>
                  <a:lnTo>
                    <a:pt x="10876" y="34126"/>
                  </a:lnTo>
                  <a:lnTo>
                    <a:pt x="10313" y="33938"/>
                  </a:lnTo>
                  <a:lnTo>
                    <a:pt x="9938" y="33563"/>
                  </a:lnTo>
                  <a:lnTo>
                    <a:pt x="9563" y="33001"/>
                  </a:lnTo>
                  <a:lnTo>
                    <a:pt x="9188" y="32438"/>
                  </a:lnTo>
                  <a:lnTo>
                    <a:pt x="9001" y="31501"/>
                  </a:lnTo>
                  <a:lnTo>
                    <a:pt x="9001" y="29251"/>
                  </a:lnTo>
                  <a:lnTo>
                    <a:pt x="9001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101"/>
            <p:cNvSpPr/>
            <p:nvPr/>
          </p:nvSpPr>
          <p:spPr>
            <a:xfrm>
              <a:off x="5314675" y="2543425"/>
              <a:ext cx="609400" cy="1012525"/>
            </a:xfrm>
            <a:custGeom>
              <a:rect b="b" l="l" r="r" t="t"/>
              <a:pathLst>
                <a:path extrusionOk="0" h="40501" w="24376">
                  <a:moveTo>
                    <a:pt x="1" y="1"/>
                  </a:moveTo>
                  <a:lnTo>
                    <a:pt x="1" y="29813"/>
                  </a:lnTo>
                  <a:lnTo>
                    <a:pt x="1" y="32251"/>
                  </a:lnTo>
                  <a:lnTo>
                    <a:pt x="376" y="34501"/>
                  </a:lnTo>
                  <a:lnTo>
                    <a:pt x="938" y="36376"/>
                  </a:lnTo>
                  <a:lnTo>
                    <a:pt x="1876" y="37876"/>
                  </a:lnTo>
                  <a:lnTo>
                    <a:pt x="2813" y="39001"/>
                  </a:lnTo>
                  <a:lnTo>
                    <a:pt x="4313" y="39938"/>
                  </a:lnTo>
                  <a:lnTo>
                    <a:pt x="5813" y="40313"/>
                  </a:lnTo>
                  <a:lnTo>
                    <a:pt x="7688" y="40501"/>
                  </a:lnTo>
                  <a:lnTo>
                    <a:pt x="9001" y="40501"/>
                  </a:lnTo>
                  <a:lnTo>
                    <a:pt x="10313" y="40126"/>
                  </a:lnTo>
                  <a:lnTo>
                    <a:pt x="11626" y="39751"/>
                  </a:lnTo>
                  <a:lnTo>
                    <a:pt x="12751" y="39188"/>
                  </a:lnTo>
                  <a:lnTo>
                    <a:pt x="13688" y="38251"/>
                  </a:lnTo>
                  <a:lnTo>
                    <a:pt x="14626" y="37313"/>
                  </a:lnTo>
                  <a:lnTo>
                    <a:pt x="15563" y="36188"/>
                  </a:lnTo>
                  <a:lnTo>
                    <a:pt x="16313" y="34876"/>
                  </a:lnTo>
                  <a:lnTo>
                    <a:pt x="16501" y="34876"/>
                  </a:lnTo>
                  <a:lnTo>
                    <a:pt x="17251" y="39938"/>
                  </a:lnTo>
                  <a:lnTo>
                    <a:pt x="24376" y="39938"/>
                  </a:lnTo>
                  <a:lnTo>
                    <a:pt x="24376" y="1"/>
                  </a:lnTo>
                  <a:lnTo>
                    <a:pt x="15376" y="1"/>
                  </a:lnTo>
                  <a:lnTo>
                    <a:pt x="15376" y="31688"/>
                  </a:lnTo>
                  <a:lnTo>
                    <a:pt x="14626" y="32626"/>
                  </a:lnTo>
                  <a:lnTo>
                    <a:pt x="13688" y="33376"/>
                  </a:lnTo>
                  <a:lnTo>
                    <a:pt x="12563" y="33938"/>
                  </a:lnTo>
                  <a:lnTo>
                    <a:pt x="11438" y="34126"/>
                  </a:lnTo>
                  <a:lnTo>
                    <a:pt x="10876" y="34126"/>
                  </a:lnTo>
                  <a:lnTo>
                    <a:pt x="10313" y="33938"/>
                  </a:lnTo>
                  <a:lnTo>
                    <a:pt x="9938" y="33563"/>
                  </a:lnTo>
                  <a:lnTo>
                    <a:pt x="9563" y="33001"/>
                  </a:lnTo>
                  <a:lnTo>
                    <a:pt x="9188" y="32438"/>
                  </a:lnTo>
                  <a:lnTo>
                    <a:pt x="9001" y="31501"/>
                  </a:lnTo>
                  <a:lnTo>
                    <a:pt x="9001" y="29251"/>
                  </a:lnTo>
                  <a:lnTo>
                    <a:pt x="9001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101"/>
            <p:cNvSpPr/>
            <p:nvPr/>
          </p:nvSpPr>
          <p:spPr>
            <a:xfrm>
              <a:off x="4714675" y="2173125"/>
              <a:ext cx="665650" cy="1368750"/>
            </a:xfrm>
            <a:custGeom>
              <a:rect b="b" l="l" r="r" t="t"/>
              <a:pathLst>
                <a:path extrusionOk="0" h="54750" w="26626">
                  <a:moveTo>
                    <a:pt x="1" y="0"/>
                  </a:moveTo>
                  <a:lnTo>
                    <a:pt x="1" y="7313"/>
                  </a:lnTo>
                  <a:lnTo>
                    <a:pt x="8813" y="7313"/>
                  </a:lnTo>
                  <a:lnTo>
                    <a:pt x="8813" y="54750"/>
                  </a:lnTo>
                  <a:lnTo>
                    <a:pt x="17626" y="54750"/>
                  </a:lnTo>
                  <a:lnTo>
                    <a:pt x="17626" y="7313"/>
                  </a:lnTo>
                  <a:lnTo>
                    <a:pt x="26626" y="7313"/>
                  </a:lnTo>
                  <a:lnTo>
                    <a:pt x="26626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101"/>
            <p:cNvSpPr/>
            <p:nvPr/>
          </p:nvSpPr>
          <p:spPr>
            <a:xfrm>
              <a:off x="6060000" y="2121550"/>
              <a:ext cx="628125" cy="1434400"/>
            </a:xfrm>
            <a:custGeom>
              <a:rect b="b" l="l" r="r" t="t"/>
              <a:pathLst>
                <a:path extrusionOk="0" h="57376" w="25125">
                  <a:moveTo>
                    <a:pt x="12563" y="22313"/>
                  </a:moveTo>
                  <a:lnTo>
                    <a:pt x="13125" y="22501"/>
                  </a:lnTo>
                  <a:lnTo>
                    <a:pt x="13688" y="22688"/>
                  </a:lnTo>
                  <a:lnTo>
                    <a:pt x="14250" y="23063"/>
                  </a:lnTo>
                  <a:lnTo>
                    <a:pt x="14625" y="23438"/>
                  </a:lnTo>
                  <a:lnTo>
                    <a:pt x="15000" y="24188"/>
                  </a:lnTo>
                  <a:lnTo>
                    <a:pt x="15375" y="24938"/>
                  </a:lnTo>
                  <a:lnTo>
                    <a:pt x="15750" y="27001"/>
                  </a:lnTo>
                  <a:lnTo>
                    <a:pt x="15938" y="30188"/>
                  </a:lnTo>
                  <a:lnTo>
                    <a:pt x="15938" y="34313"/>
                  </a:lnTo>
                  <a:lnTo>
                    <a:pt x="15938" y="39376"/>
                  </a:lnTo>
                  <a:lnTo>
                    <a:pt x="15938" y="43313"/>
                  </a:lnTo>
                  <a:lnTo>
                    <a:pt x="15750" y="46313"/>
                  </a:lnTo>
                  <a:lnTo>
                    <a:pt x="15188" y="48376"/>
                  </a:lnTo>
                  <a:lnTo>
                    <a:pt x="14813" y="49126"/>
                  </a:lnTo>
                  <a:lnTo>
                    <a:pt x="14438" y="49876"/>
                  </a:lnTo>
                  <a:lnTo>
                    <a:pt x="14063" y="50251"/>
                  </a:lnTo>
                  <a:lnTo>
                    <a:pt x="13500" y="50626"/>
                  </a:lnTo>
                  <a:lnTo>
                    <a:pt x="12938" y="50813"/>
                  </a:lnTo>
                  <a:lnTo>
                    <a:pt x="11063" y="50813"/>
                  </a:lnTo>
                  <a:lnTo>
                    <a:pt x="10125" y="50251"/>
                  </a:lnTo>
                  <a:lnTo>
                    <a:pt x="9188" y="49688"/>
                  </a:lnTo>
                  <a:lnTo>
                    <a:pt x="8625" y="48751"/>
                  </a:lnTo>
                  <a:lnTo>
                    <a:pt x="8625" y="26063"/>
                  </a:lnTo>
                  <a:lnTo>
                    <a:pt x="9188" y="24563"/>
                  </a:lnTo>
                  <a:lnTo>
                    <a:pt x="10125" y="23438"/>
                  </a:lnTo>
                  <a:lnTo>
                    <a:pt x="10688" y="23063"/>
                  </a:lnTo>
                  <a:lnTo>
                    <a:pt x="11250" y="22688"/>
                  </a:lnTo>
                  <a:lnTo>
                    <a:pt x="12000" y="22501"/>
                  </a:lnTo>
                  <a:lnTo>
                    <a:pt x="12563" y="22313"/>
                  </a:lnTo>
                  <a:close/>
                  <a:moveTo>
                    <a:pt x="0" y="1"/>
                  </a:moveTo>
                  <a:lnTo>
                    <a:pt x="0" y="56813"/>
                  </a:lnTo>
                  <a:lnTo>
                    <a:pt x="7313" y="56813"/>
                  </a:lnTo>
                  <a:lnTo>
                    <a:pt x="8250" y="52876"/>
                  </a:lnTo>
                  <a:lnTo>
                    <a:pt x="8438" y="52876"/>
                  </a:lnTo>
                  <a:lnTo>
                    <a:pt x="9000" y="53813"/>
                  </a:lnTo>
                  <a:lnTo>
                    <a:pt x="9750" y="54751"/>
                  </a:lnTo>
                  <a:lnTo>
                    <a:pt x="10688" y="55501"/>
                  </a:lnTo>
                  <a:lnTo>
                    <a:pt x="11625" y="56063"/>
                  </a:lnTo>
                  <a:lnTo>
                    <a:pt x="12563" y="56626"/>
                  </a:lnTo>
                  <a:lnTo>
                    <a:pt x="13875" y="57001"/>
                  </a:lnTo>
                  <a:lnTo>
                    <a:pt x="15000" y="57188"/>
                  </a:lnTo>
                  <a:lnTo>
                    <a:pt x="16125" y="57376"/>
                  </a:lnTo>
                  <a:lnTo>
                    <a:pt x="17250" y="57188"/>
                  </a:lnTo>
                  <a:lnTo>
                    <a:pt x="18375" y="57001"/>
                  </a:lnTo>
                  <a:lnTo>
                    <a:pt x="19313" y="56813"/>
                  </a:lnTo>
                  <a:lnTo>
                    <a:pt x="20250" y="56251"/>
                  </a:lnTo>
                  <a:lnTo>
                    <a:pt x="21000" y="55688"/>
                  </a:lnTo>
                  <a:lnTo>
                    <a:pt x="21750" y="54938"/>
                  </a:lnTo>
                  <a:lnTo>
                    <a:pt x="22313" y="54188"/>
                  </a:lnTo>
                  <a:lnTo>
                    <a:pt x="22875" y="53063"/>
                  </a:lnTo>
                  <a:lnTo>
                    <a:pt x="23438" y="51938"/>
                  </a:lnTo>
                  <a:lnTo>
                    <a:pt x="23813" y="50626"/>
                  </a:lnTo>
                  <a:lnTo>
                    <a:pt x="24563" y="47813"/>
                  </a:lnTo>
                  <a:lnTo>
                    <a:pt x="24938" y="44063"/>
                  </a:lnTo>
                  <a:lnTo>
                    <a:pt x="25125" y="39938"/>
                  </a:lnTo>
                  <a:lnTo>
                    <a:pt x="25125" y="33751"/>
                  </a:lnTo>
                  <a:lnTo>
                    <a:pt x="24938" y="30563"/>
                  </a:lnTo>
                  <a:lnTo>
                    <a:pt x="24938" y="27751"/>
                  </a:lnTo>
                  <a:lnTo>
                    <a:pt x="24563" y="25313"/>
                  </a:lnTo>
                  <a:lnTo>
                    <a:pt x="24188" y="23251"/>
                  </a:lnTo>
                  <a:lnTo>
                    <a:pt x="23813" y="21376"/>
                  </a:lnTo>
                  <a:lnTo>
                    <a:pt x="23250" y="19876"/>
                  </a:lnTo>
                  <a:lnTo>
                    <a:pt x="22500" y="18751"/>
                  </a:lnTo>
                  <a:lnTo>
                    <a:pt x="21563" y="17626"/>
                  </a:lnTo>
                  <a:lnTo>
                    <a:pt x="20625" y="16876"/>
                  </a:lnTo>
                  <a:lnTo>
                    <a:pt x="19500" y="16501"/>
                  </a:lnTo>
                  <a:lnTo>
                    <a:pt x="18188" y="16126"/>
                  </a:lnTo>
                  <a:lnTo>
                    <a:pt x="16688" y="15938"/>
                  </a:lnTo>
                  <a:lnTo>
                    <a:pt x="15375" y="16126"/>
                  </a:lnTo>
                  <a:lnTo>
                    <a:pt x="14250" y="16313"/>
                  </a:lnTo>
                  <a:lnTo>
                    <a:pt x="13125" y="16876"/>
                  </a:lnTo>
                  <a:lnTo>
                    <a:pt x="12000" y="17438"/>
                  </a:lnTo>
                  <a:lnTo>
                    <a:pt x="10875" y="18188"/>
                  </a:lnTo>
                  <a:lnTo>
                    <a:pt x="10125" y="18938"/>
                  </a:lnTo>
                  <a:lnTo>
                    <a:pt x="9375" y="20063"/>
                  </a:lnTo>
                  <a:lnTo>
                    <a:pt x="8625" y="21001"/>
                  </a:lnTo>
                  <a:lnTo>
                    <a:pt x="8625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02" name="Google Shape;902;p101"/>
          <p:cNvCxnSpPr/>
          <p:nvPr/>
        </p:nvCxnSpPr>
        <p:spPr>
          <a:xfrm>
            <a:off x="16478600" y="9607100"/>
            <a:ext cx="0" cy="2526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20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22.xml"/><Relationship Id="rId66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21.xml"/><Relationship Id="rId65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67" Type="http://schemas.openxmlformats.org/officeDocument/2006/relationships/theme" Target="../theme/theme2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06.xml"/><Relationship Id="rId42" Type="http://schemas.openxmlformats.org/officeDocument/2006/relationships/slideLayout" Target="../slideLayouts/slideLayout108.xml"/><Relationship Id="rId41" Type="http://schemas.openxmlformats.org/officeDocument/2006/relationships/slideLayout" Target="../slideLayouts/slideLayout107.xml"/><Relationship Id="rId44" Type="http://schemas.openxmlformats.org/officeDocument/2006/relationships/slideLayout" Target="../slideLayouts/slideLayout110.xml"/><Relationship Id="rId43" Type="http://schemas.openxmlformats.org/officeDocument/2006/relationships/slideLayout" Target="../slideLayouts/slideLayout109.xml"/><Relationship Id="rId46" Type="http://schemas.openxmlformats.org/officeDocument/2006/relationships/slideLayout" Target="../slideLayouts/slideLayout112.xml"/><Relationship Id="rId45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48" Type="http://schemas.openxmlformats.org/officeDocument/2006/relationships/slideLayout" Target="../slideLayouts/slideLayout114.xml"/><Relationship Id="rId47" Type="http://schemas.openxmlformats.org/officeDocument/2006/relationships/slideLayout" Target="../slideLayouts/slideLayout113.xml"/><Relationship Id="rId49" Type="http://schemas.openxmlformats.org/officeDocument/2006/relationships/theme" Target="../theme/theme3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31" Type="http://schemas.openxmlformats.org/officeDocument/2006/relationships/slideLayout" Target="../slideLayouts/slideLayout97.xml"/><Relationship Id="rId30" Type="http://schemas.openxmlformats.org/officeDocument/2006/relationships/slideLayout" Target="../slideLayouts/slideLayout96.xml"/><Relationship Id="rId33" Type="http://schemas.openxmlformats.org/officeDocument/2006/relationships/slideLayout" Target="../slideLayouts/slideLayout99.xml"/><Relationship Id="rId32" Type="http://schemas.openxmlformats.org/officeDocument/2006/relationships/slideLayout" Target="../slideLayouts/slideLayout98.xml"/><Relationship Id="rId35" Type="http://schemas.openxmlformats.org/officeDocument/2006/relationships/slideLayout" Target="../slideLayouts/slideLayout101.xml"/><Relationship Id="rId34" Type="http://schemas.openxmlformats.org/officeDocument/2006/relationships/slideLayout" Target="../slideLayouts/slideLayout100.xml"/><Relationship Id="rId37" Type="http://schemas.openxmlformats.org/officeDocument/2006/relationships/slideLayout" Target="../slideLayouts/slideLayout103.xml"/><Relationship Id="rId36" Type="http://schemas.openxmlformats.org/officeDocument/2006/relationships/slideLayout" Target="../slideLayouts/slideLayout102.xml"/><Relationship Id="rId39" Type="http://schemas.openxmlformats.org/officeDocument/2006/relationships/slideLayout" Target="../slideLayouts/slideLayout105.xml"/><Relationship Id="rId38" Type="http://schemas.openxmlformats.org/officeDocument/2006/relationships/slideLayout" Target="../slideLayouts/slideLayout104.xml"/><Relationship Id="rId20" Type="http://schemas.openxmlformats.org/officeDocument/2006/relationships/slideLayout" Target="../slideLayouts/slideLayout86.xml"/><Relationship Id="rId22" Type="http://schemas.openxmlformats.org/officeDocument/2006/relationships/slideLayout" Target="../slideLayouts/slideLayout88.xml"/><Relationship Id="rId21" Type="http://schemas.openxmlformats.org/officeDocument/2006/relationships/slideLayout" Target="../slideLayouts/slideLayout87.xml"/><Relationship Id="rId24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89.xml"/><Relationship Id="rId26" Type="http://schemas.openxmlformats.org/officeDocument/2006/relationships/slideLayout" Target="../slideLayouts/slideLayout92.xml"/><Relationship Id="rId25" Type="http://schemas.openxmlformats.org/officeDocument/2006/relationships/slideLayout" Target="../slideLayouts/slideLayout91.xml"/><Relationship Id="rId28" Type="http://schemas.openxmlformats.org/officeDocument/2006/relationships/slideLayout" Target="../slideLayouts/slideLayout94.xml"/><Relationship Id="rId27" Type="http://schemas.openxmlformats.org/officeDocument/2006/relationships/slideLayout" Target="../slideLayouts/slideLayout93.xml"/><Relationship Id="rId29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681326" y="2257326"/>
            <a:ext cx="15754200" cy="69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791376" y="987326"/>
            <a:ext cx="15754200" cy="17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800"/>
              <a:buFont typeface="Google Sans"/>
              <a:buNone/>
              <a:defRPr b="0" i="0" sz="48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8"/>
          <p:cNvSpPr txBox="1"/>
          <p:nvPr>
            <p:ph idx="1" type="body"/>
          </p:nvPr>
        </p:nvSpPr>
        <p:spPr>
          <a:xfrm>
            <a:off x="681326" y="2257326"/>
            <a:ext cx="15754200" cy="69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42900" lvl="0" marL="4572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53" name="Google Shape;553;p68"/>
          <p:cNvSpPr txBox="1"/>
          <p:nvPr>
            <p:ph type="title"/>
          </p:nvPr>
        </p:nvSpPr>
        <p:spPr>
          <a:xfrm>
            <a:off x="791376" y="987326"/>
            <a:ext cx="15754200" cy="17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800"/>
              <a:buFont typeface="Google Sans"/>
              <a:buNone/>
              <a:defRPr b="0" i="0" sz="48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735" r:id="rId22"/>
    <p:sldLayoutId id="2147483736" r:id="rId23"/>
    <p:sldLayoutId id="2147483737" r:id="rId24"/>
    <p:sldLayoutId id="2147483738" r:id="rId25"/>
    <p:sldLayoutId id="2147483739" r:id="rId26"/>
    <p:sldLayoutId id="2147483740" r:id="rId27"/>
    <p:sldLayoutId id="2147483741" r:id="rId28"/>
    <p:sldLayoutId id="2147483742" r:id="rId29"/>
    <p:sldLayoutId id="2147483743" r:id="rId30"/>
    <p:sldLayoutId id="2147483744" r:id="rId31"/>
    <p:sldLayoutId id="2147483745" r:id="rId32"/>
    <p:sldLayoutId id="2147483746" r:id="rId33"/>
    <p:sldLayoutId id="2147483747" r:id="rId34"/>
    <p:sldLayoutId id="2147483748" r:id="rId35"/>
    <p:sldLayoutId id="2147483749" r:id="rId36"/>
    <p:sldLayoutId id="2147483750" r:id="rId37"/>
    <p:sldLayoutId id="2147483751" r:id="rId38"/>
    <p:sldLayoutId id="2147483752" r:id="rId39"/>
    <p:sldLayoutId id="2147483753" r:id="rId40"/>
    <p:sldLayoutId id="2147483754" r:id="rId41"/>
    <p:sldLayoutId id="2147483755" r:id="rId42"/>
    <p:sldLayoutId id="2147483756" r:id="rId43"/>
    <p:sldLayoutId id="2147483757" r:id="rId44"/>
    <p:sldLayoutId id="2147483758" r:id="rId45"/>
    <p:sldLayoutId id="2147483759" r:id="rId46"/>
    <p:sldLayoutId id="2147483760" r:id="rId47"/>
    <p:sldLayoutId id="2147483761" r:id="rId4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hyperlink" Target="http://go/who/ankitsrawat" TargetMode="External"/><Relationship Id="rId9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hyperlink" Target="http://go/who/hnarasimhan" TargetMode="External"/><Relationship Id="rId7" Type="http://schemas.openxmlformats.org/officeDocument/2006/relationships/image" Target="../media/image18.png"/><Relationship Id="rId8" Type="http://schemas.openxmlformats.org/officeDocument/2006/relationships/hyperlink" Target="http://go/who/nehagup" TargetMode="External"/><Relationship Id="rId11" Type="http://schemas.openxmlformats.org/officeDocument/2006/relationships/image" Target="../media/image15.png"/><Relationship Id="rId10" Type="http://schemas.openxmlformats.org/officeDocument/2006/relationships/hyperlink" Target="http://go/who/seungyeonk" TargetMode="External"/><Relationship Id="rId13" Type="http://schemas.openxmlformats.org/officeDocument/2006/relationships/image" Target="../media/image32.png"/><Relationship Id="rId12" Type="http://schemas.openxmlformats.org/officeDocument/2006/relationships/hyperlink" Target="http://go/who/wittawat" TargetMode="External"/><Relationship Id="rId15" Type="http://schemas.openxmlformats.org/officeDocument/2006/relationships/hyperlink" Target="http://go/who/sanjivk" TargetMode="External"/><Relationship Id="rId14" Type="http://schemas.openxmlformats.org/officeDocument/2006/relationships/image" Target="../media/image31.png"/><Relationship Id="rId17" Type="http://schemas.openxmlformats.org/officeDocument/2006/relationships/image" Target="../media/image27.png"/><Relationship Id="rId16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png"/><Relationship Id="rId4" Type="http://schemas.openxmlformats.org/officeDocument/2006/relationships/image" Target="../media/image54.png"/><Relationship Id="rId5" Type="http://schemas.openxmlformats.org/officeDocument/2006/relationships/image" Target="../media/image4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9" Type="http://schemas.openxmlformats.org/officeDocument/2006/relationships/image" Target="../media/image46.png"/><Relationship Id="rId5" Type="http://schemas.openxmlformats.org/officeDocument/2006/relationships/image" Target="../media/image21.png"/><Relationship Id="rId6" Type="http://schemas.openxmlformats.org/officeDocument/2006/relationships/image" Target="../media/image33.png"/><Relationship Id="rId7" Type="http://schemas.openxmlformats.org/officeDocument/2006/relationships/image" Target="../media/image43.png"/><Relationship Id="rId8" Type="http://schemas.openxmlformats.org/officeDocument/2006/relationships/image" Target="../media/image40.png"/><Relationship Id="rId10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Relationship Id="rId4" Type="http://schemas.openxmlformats.org/officeDocument/2006/relationships/image" Target="../media/image4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Relationship Id="rId4" Type="http://schemas.openxmlformats.org/officeDocument/2006/relationships/image" Target="../media/image4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8.png"/><Relationship Id="rId4" Type="http://schemas.openxmlformats.org/officeDocument/2006/relationships/image" Target="../media/image47.png"/><Relationship Id="rId5" Type="http://schemas.openxmlformats.org/officeDocument/2006/relationships/image" Target="../media/image59.png"/><Relationship Id="rId6" Type="http://schemas.openxmlformats.org/officeDocument/2006/relationships/image" Target="../media/image5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emojis.com/emoji/ai-4MIXEqUlmrJ" TargetMode="External"/><Relationship Id="rId4" Type="http://schemas.openxmlformats.org/officeDocument/2006/relationships/hyperlink" Target="https://emojis.com/emoji/ai-OYFUWv6JtIu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19.xml"/><Relationship Id="rId3" Type="http://schemas.openxmlformats.org/officeDocument/2006/relationships/comments" Target="../comments/comment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20.xml"/><Relationship Id="rId3" Type="http://schemas.openxmlformats.org/officeDocument/2006/relationships/comments" Target="../comments/comment2.xml"/><Relationship Id="rId4" Type="http://schemas.openxmlformats.org/officeDocument/2006/relationships/image" Target="../media/image5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Relationship Id="rId4" Type="http://schemas.openxmlformats.org/officeDocument/2006/relationships/image" Target="../media/image5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29.xml"/><Relationship Id="rId3" Type="http://schemas.openxmlformats.org/officeDocument/2006/relationships/comments" Target="../comments/comment3.xml"/><Relationship Id="rId4" Type="http://schemas.openxmlformats.org/officeDocument/2006/relationships/image" Target="../media/image39.png"/><Relationship Id="rId5" Type="http://schemas.openxmlformats.org/officeDocument/2006/relationships/image" Target="../media/image5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1.png"/><Relationship Id="rId7" Type="http://schemas.openxmlformats.org/officeDocument/2006/relationships/image" Target="../media/image3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9" Type="http://schemas.openxmlformats.org/officeDocument/2006/relationships/image" Target="../media/image46.png"/><Relationship Id="rId5" Type="http://schemas.openxmlformats.org/officeDocument/2006/relationships/image" Target="../media/image21.png"/><Relationship Id="rId6" Type="http://schemas.openxmlformats.org/officeDocument/2006/relationships/image" Target="../media/image33.png"/><Relationship Id="rId7" Type="http://schemas.openxmlformats.org/officeDocument/2006/relationships/image" Target="../media/image43.png"/><Relationship Id="rId8" Type="http://schemas.openxmlformats.org/officeDocument/2006/relationships/image" Target="../media/image40.png"/><Relationship Id="rId10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Relationship Id="rId4" Type="http://schemas.openxmlformats.org/officeDocument/2006/relationships/image" Target="../media/image4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Relationship Id="rId4" Type="http://schemas.openxmlformats.org/officeDocument/2006/relationships/image" Target="../media/image4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9.png"/><Relationship Id="rId4" Type="http://schemas.openxmlformats.org/officeDocument/2006/relationships/image" Target="../media/image37.png"/><Relationship Id="rId5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8.png"/><Relationship Id="rId4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36.xml"/><Relationship Id="rId3" Type="http://schemas.openxmlformats.org/officeDocument/2006/relationships/comments" Target="../comments/comment4.xml"/><Relationship Id="rId4" Type="http://schemas.openxmlformats.org/officeDocument/2006/relationships/image" Target="../media/image56.png"/><Relationship Id="rId5" Type="http://schemas.openxmlformats.org/officeDocument/2006/relationships/image" Target="../media/image5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4.png"/><Relationship Id="rId7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ECDFC">
            <a:alpha val="25000"/>
          </a:srgbClr>
        </a:soli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17"/>
          <p:cNvSpPr txBox="1"/>
          <p:nvPr>
            <p:ph idx="4294967295" type="title"/>
          </p:nvPr>
        </p:nvSpPr>
        <p:spPr>
          <a:xfrm>
            <a:off x="500450" y="2196850"/>
            <a:ext cx="16983600" cy="3228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00">
                <a:solidFill>
                  <a:srgbClr val="434343"/>
                </a:solidFill>
              </a:rPr>
              <a:t>Speculative </a:t>
            </a:r>
            <a:r>
              <a:rPr b="1" lang="en" sz="6600">
                <a:solidFill>
                  <a:srgbClr val="434343"/>
                </a:solidFill>
              </a:rPr>
              <a:t>cascades</a:t>
            </a:r>
            <a:r>
              <a:rPr b="1" lang="en" sz="6600">
                <a:solidFill>
                  <a:srgbClr val="434343"/>
                </a:solidFill>
              </a:rPr>
              <a:t>:</a:t>
            </a:r>
            <a:br>
              <a:rPr b="1" lang="en" sz="6600">
                <a:solidFill>
                  <a:srgbClr val="434343"/>
                </a:solidFill>
              </a:rPr>
            </a:br>
            <a:r>
              <a:rPr b="1" lang="en" sz="6600">
                <a:solidFill>
                  <a:srgbClr val="434343"/>
                </a:solidFill>
              </a:rPr>
              <a:t>faster cascades via speculative decoding</a:t>
            </a:r>
            <a:endParaRPr sz="6600">
              <a:solidFill>
                <a:srgbClr val="434343"/>
              </a:solidFill>
            </a:endParaRPr>
          </a:p>
        </p:txBody>
      </p:sp>
      <p:pic>
        <p:nvPicPr>
          <p:cNvPr id="1025" name="Google Shape;1025;p117" title="lockup_GoogleResearch_FullColor_rgb_3568x512px_clr_3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150" y="8345136"/>
            <a:ext cx="3394299" cy="487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117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4087" y="5456140"/>
            <a:ext cx="1517156" cy="151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117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0145" y="5456140"/>
            <a:ext cx="1517156" cy="151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117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905622" y="5456140"/>
            <a:ext cx="1517156" cy="151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117">
            <a:hlinkClick r:id="rId10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337853" y="5456140"/>
            <a:ext cx="1517156" cy="151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117">
            <a:hlinkClick r:id="rId12"/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297022" y="5456140"/>
            <a:ext cx="1517156" cy="1517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117"/>
          <p:cNvSpPr txBox="1"/>
          <p:nvPr/>
        </p:nvSpPr>
        <p:spPr>
          <a:xfrm>
            <a:off x="5100117" y="6931288"/>
            <a:ext cx="25851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6825" lIns="246825" spcFirstLastPara="1" rIns="246825" wrap="square" tIns="246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87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Ankit Singh Rawat</a:t>
            </a:r>
            <a:endParaRPr sz="2887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32" name="Google Shape;1032;p117"/>
          <p:cNvSpPr txBox="1"/>
          <p:nvPr/>
        </p:nvSpPr>
        <p:spPr>
          <a:xfrm>
            <a:off x="546175" y="6931288"/>
            <a:ext cx="25851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6825" lIns="246825" spcFirstLastPara="1" rIns="246825" wrap="square" tIns="246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87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Hari Narasimhan</a:t>
            </a:r>
            <a:endParaRPr sz="2887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33" name="Google Shape;1033;p117"/>
          <p:cNvSpPr txBox="1"/>
          <p:nvPr/>
        </p:nvSpPr>
        <p:spPr>
          <a:xfrm>
            <a:off x="10371652" y="6931288"/>
            <a:ext cx="25851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6825" lIns="246825" spcFirstLastPara="1" rIns="246825" wrap="square" tIns="246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87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Neha Gupta</a:t>
            </a:r>
            <a:r>
              <a:rPr baseline="30000" lang="en" sz="2887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‡</a:t>
            </a:r>
            <a:endParaRPr baseline="30000" sz="2887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34" name="Google Shape;1034;p117"/>
          <p:cNvSpPr txBox="1"/>
          <p:nvPr/>
        </p:nvSpPr>
        <p:spPr>
          <a:xfrm>
            <a:off x="7803883" y="6931288"/>
            <a:ext cx="25851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6825" lIns="246825" spcFirstLastPara="1" rIns="246825" wrap="square" tIns="246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87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Seungyeon Kim</a:t>
            </a:r>
            <a:r>
              <a:rPr baseline="30000" lang="en" sz="2887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†</a:t>
            </a:r>
            <a:endParaRPr baseline="30000" sz="2887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35" name="Google Shape;1035;p117"/>
          <p:cNvSpPr txBox="1"/>
          <p:nvPr/>
        </p:nvSpPr>
        <p:spPr>
          <a:xfrm>
            <a:off x="2763052" y="6931288"/>
            <a:ext cx="25851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6825" lIns="246825" spcFirstLastPara="1" rIns="246825" wrap="square" tIns="246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87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Wittawat Jitkrittum</a:t>
            </a:r>
            <a:endParaRPr sz="2887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036" name="Google Shape;1036;p1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905477" y="5456037"/>
            <a:ext cx="1517400" cy="1517400"/>
          </a:xfrm>
          <a:prstGeom prst="ellipse">
            <a:avLst/>
          </a:prstGeom>
          <a:noFill/>
          <a:ln cap="flat" cmpd="sng" w="1028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37" name="Google Shape;1037;p117">
            <a:hlinkClick r:id="rId15"/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5708505" y="5414063"/>
            <a:ext cx="1601313" cy="16013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117"/>
          <p:cNvSpPr txBox="1"/>
          <p:nvPr/>
        </p:nvSpPr>
        <p:spPr>
          <a:xfrm>
            <a:off x="15144471" y="6931288"/>
            <a:ext cx="27294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6825" lIns="246825" spcFirstLastPara="1" rIns="246825" wrap="square" tIns="246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87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Sanjiv Kumar</a:t>
            </a:r>
            <a:endParaRPr sz="2887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39" name="Google Shape;1039;p117"/>
          <p:cNvSpPr txBox="1"/>
          <p:nvPr/>
        </p:nvSpPr>
        <p:spPr>
          <a:xfrm>
            <a:off x="12670361" y="6931288"/>
            <a:ext cx="27294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6825" lIns="246825" spcFirstLastPara="1" rIns="246825" wrap="square" tIns="246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87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Aditya</a:t>
            </a:r>
            <a:br>
              <a:rPr lang="en" sz="2887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2887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Menon</a:t>
            </a:r>
            <a:endParaRPr sz="2887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040" name="Google Shape;1040;p11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3212990" y="5392873"/>
            <a:ext cx="1634400" cy="164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41" name="Google Shape;1041;p117"/>
          <p:cNvSpPr txBox="1"/>
          <p:nvPr/>
        </p:nvSpPr>
        <p:spPr>
          <a:xfrm>
            <a:off x="762000" y="9398925"/>
            <a:ext cx="12559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† Now at Meta	‡ Now at Mistral</a:t>
            </a:r>
            <a:endParaRPr sz="2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126"/>
          <p:cNvSpPr/>
          <p:nvPr/>
        </p:nvSpPr>
        <p:spPr>
          <a:xfrm>
            <a:off x="828450" y="5496075"/>
            <a:ext cx="15971100" cy="1903200"/>
          </a:xfrm>
          <a:prstGeom prst="roundRect">
            <a:avLst>
              <a:gd fmla="val 16667" name="adj"/>
            </a:avLst>
          </a:prstGeom>
          <a:solidFill>
            <a:srgbClr val="9ECDFC">
              <a:alpha val="25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3" name="Google Shape;1333;p126"/>
          <p:cNvSpPr txBox="1"/>
          <p:nvPr/>
        </p:nvSpPr>
        <p:spPr>
          <a:xfrm>
            <a:off x="838200" y="2035505"/>
            <a:ext cx="164592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685800" lvl="0" marL="914400" rtl="0" algn="l">
              <a:spcBef>
                <a:spcPts val="200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Google Sans"/>
              <a:buChar char="●"/>
            </a:pP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Given any sequence </a:t>
            </a:r>
            <a:r>
              <a:rPr i="1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x</a:t>
            </a:r>
            <a:r>
              <a:rPr baseline="-25000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&lt;t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= </a:t>
            </a:r>
            <a:r>
              <a:rPr i="1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x</a:t>
            </a:r>
            <a:r>
              <a:rPr baseline="-25000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, …, </a:t>
            </a:r>
            <a:r>
              <a:rPr i="1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x</a:t>
            </a:r>
            <a:r>
              <a:rPr baseline="-25000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t-1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, we want a </a:t>
            </a:r>
            <a:r>
              <a:rPr b="1" lang="en" sz="3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deferral rule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i="1" lang="en" sz="36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r</a:t>
            </a:r>
            <a:r>
              <a:rPr lang="en" sz="36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(</a:t>
            </a:r>
            <a:r>
              <a:rPr i="1" lang="en" sz="36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x</a:t>
            </a:r>
            <a:r>
              <a:rPr baseline="-25000" lang="en" sz="36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&lt;t</a:t>
            </a:r>
            <a:r>
              <a:rPr lang="en" sz="36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∈ { 0, 1 }</a:t>
            </a:r>
            <a:endParaRPr sz="3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660400" lvl="1" marL="1828800" rtl="0" algn="l">
              <a:spcBef>
                <a:spcPts val="200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Google Sans"/>
              <a:buChar char="○"/>
            </a:pPr>
            <a:r>
              <a:rPr i="1" lang="en" sz="32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r</a:t>
            </a:r>
            <a:r>
              <a:rPr lang="en" sz="32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(</a:t>
            </a:r>
            <a:r>
              <a:rPr i="1" lang="en" sz="32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x</a:t>
            </a:r>
            <a:r>
              <a:rPr baseline="-25000" lang="en" sz="32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&lt;t</a:t>
            </a:r>
            <a:r>
              <a:rPr lang="en" sz="32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  <a:r>
              <a:rPr lang="en" sz="3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= 1 ⟺ invoke large model</a:t>
            </a:r>
            <a:endParaRPr sz="32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660400" lvl="0" marL="914400" rtl="0" algn="l">
              <a:spcBef>
                <a:spcPts val="2000"/>
              </a:spcBef>
              <a:spcAft>
                <a:spcPts val="2000"/>
              </a:spcAft>
              <a:buClr>
                <a:srgbClr val="434343"/>
              </a:buClr>
              <a:buSzPts val="3200"/>
              <a:buFont typeface="Google Sans"/>
              <a:buChar char="●"/>
            </a:pP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What does the ideal rule look like?</a:t>
            </a:r>
            <a:endParaRPr sz="32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334" name="Google Shape;1334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5387" y="6593325"/>
            <a:ext cx="13497225" cy="50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Google Shape;1335;p126"/>
          <p:cNvSpPr txBox="1"/>
          <p:nvPr/>
        </p:nvSpPr>
        <p:spPr>
          <a:xfrm>
            <a:off x="914400" y="609600"/>
            <a:ext cx="16459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(Bayes-)Optimal cascade deferral</a:t>
            </a:r>
            <a:endParaRPr sz="52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36" name="Google Shape;1336;p126"/>
          <p:cNvSpPr txBox="1"/>
          <p:nvPr/>
        </p:nvSpPr>
        <p:spPr>
          <a:xfrm>
            <a:off x="997800" y="5656600"/>
            <a:ext cx="11833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Fact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: The </a:t>
            </a:r>
            <a:r>
              <a:rPr b="1" lang="en" sz="36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Bayes-optimal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token deferral rule </a:t>
            </a:r>
            <a:r>
              <a:rPr i="1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r</a:t>
            </a:r>
            <a:r>
              <a:rPr baseline="30000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*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is </a:t>
            </a:r>
            <a:endParaRPr sz="1800"/>
          </a:p>
        </p:txBody>
      </p:sp>
      <p:grpSp>
        <p:nvGrpSpPr>
          <p:cNvPr id="1337" name="Google Shape;1337;p126"/>
          <p:cNvGrpSpPr/>
          <p:nvPr/>
        </p:nvGrpSpPr>
        <p:grpSpPr>
          <a:xfrm>
            <a:off x="8412647" y="7248349"/>
            <a:ext cx="9209353" cy="1262700"/>
            <a:chOff x="7955447" y="3666949"/>
            <a:chExt cx="9209353" cy="1262700"/>
          </a:xfrm>
        </p:grpSpPr>
        <p:sp>
          <p:nvSpPr>
            <p:cNvPr id="1338" name="Google Shape;1338;p126"/>
            <p:cNvSpPr/>
            <p:nvPr/>
          </p:nvSpPr>
          <p:spPr>
            <a:xfrm rot="-5400000">
              <a:off x="10508147" y="1132930"/>
              <a:ext cx="409200" cy="5514600"/>
            </a:xfrm>
            <a:prstGeom prst="leftBrace">
              <a:avLst>
                <a:gd fmla="val 50000" name="adj1"/>
                <a:gd fmla="val 49869" name="adj2"/>
              </a:avLst>
            </a:prstGeom>
            <a:noFill/>
            <a:ln cap="flat" cmpd="sng" w="38100">
              <a:solidFill>
                <a:srgbClr val="FBBC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39" name="Google Shape;1339;p126"/>
            <p:cNvSpPr/>
            <p:nvPr/>
          </p:nvSpPr>
          <p:spPr>
            <a:xfrm>
              <a:off x="8908800" y="4190749"/>
              <a:ext cx="3607800" cy="738900"/>
            </a:xfrm>
            <a:prstGeom prst="roundRect">
              <a:avLst>
                <a:gd fmla="val 16667" name="adj"/>
              </a:avLst>
            </a:prstGeom>
            <a:solidFill>
              <a:srgbClr val="FFCC50"/>
            </a:solidFill>
            <a:ln>
              <a:noFill/>
            </a:ln>
            <a:effectLst>
              <a:outerShdw blurRad="114300" rotWithShape="0" algn="bl" dir="5400000" dist="38100">
                <a:srgbClr val="000000">
                  <a:alpha val="50000"/>
                </a:srgbClr>
              </a:outerShdw>
            </a:effectLst>
          </p:spPr>
          <p:txBody>
            <a:bodyPr anchorCtr="0" anchor="ctr" bIns="36550" lIns="36550" spcFirstLastPara="1" rIns="36550" wrap="square" tIns="36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Google Sans"/>
                  <a:ea typeface="Google Sans"/>
                  <a:cs typeface="Google Sans"/>
                  <a:sym typeface="Google Sans"/>
                </a:rPr>
                <a:t>Expected loss gap</a:t>
              </a:r>
              <a:endParaRPr sz="2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340" name="Google Shape;1340;p126"/>
            <p:cNvSpPr/>
            <p:nvPr/>
          </p:nvSpPr>
          <p:spPr>
            <a:xfrm>
              <a:off x="13557000" y="4190749"/>
              <a:ext cx="3607800" cy="738900"/>
            </a:xfrm>
            <a:prstGeom prst="roundRect">
              <a:avLst>
                <a:gd fmla="val 16667" name="adj"/>
              </a:avLst>
            </a:prstGeom>
            <a:solidFill>
              <a:srgbClr val="FFCC50"/>
            </a:solidFill>
            <a:ln>
              <a:noFill/>
            </a:ln>
            <a:effectLst>
              <a:outerShdw blurRad="114300" rotWithShape="0" algn="bl" dir="5400000" dist="38100">
                <a:srgbClr val="000000">
                  <a:alpha val="50000"/>
                </a:srgbClr>
              </a:outerShdw>
            </a:effectLst>
          </p:spPr>
          <p:txBody>
            <a:bodyPr anchorCtr="0" anchor="ctr" bIns="36550" lIns="36550" spcFirstLastPara="1" rIns="36550" wrap="square" tIns="36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Google Sans"/>
                  <a:ea typeface="Google Sans"/>
                  <a:cs typeface="Google Sans"/>
                  <a:sym typeface="Google Sans"/>
                </a:rPr>
                <a:t>Cost of invoking </a:t>
              </a:r>
              <a:r>
                <a:rPr i="1" lang="en" sz="2800">
                  <a:latin typeface="Google Sans"/>
                  <a:ea typeface="Google Sans"/>
                  <a:cs typeface="Google Sans"/>
                  <a:sym typeface="Google Sans"/>
                </a:rPr>
                <a:t>p</a:t>
              </a:r>
              <a:r>
                <a:rPr baseline="-25000" lang="en" sz="2800">
                  <a:latin typeface="Google Sans"/>
                  <a:ea typeface="Google Sans"/>
                  <a:cs typeface="Google Sans"/>
                  <a:sym typeface="Google Sans"/>
                </a:rPr>
                <a:t>Large</a:t>
              </a:r>
              <a:endParaRPr baseline="-25000" sz="2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341" name="Google Shape;1341;p126"/>
            <p:cNvCxnSpPr>
              <a:stCxn id="1340" idx="0"/>
            </p:cNvCxnSpPr>
            <p:nvPr/>
          </p:nvCxnSpPr>
          <p:spPr>
            <a:xfrm rot="10800000">
              <a:off x="15360900" y="3666949"/>
              <a:ext cx="0" cy="523800"/>
            </a:xfrm>
            <a:prstGeom prst="straightConnector1">
              <a:avLst/>
            </a:prstGeom>
            <a:noFill/>
            <a:ln cap="flat" cmpd="sng" w="28575">
              <a:solidFill>
                <a:srgbClr val="FFCC5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342" name="Google Shape;1342;p126"/>
          <p:cNvGrpSpPr/>
          <p:nvPr/>
        </p:nvGrpSpPr>
        <p:grpSpPr>
          <a:xfrm>
            <a:off x="4957250" y="7112337"/>
            <a:ext cx="3607800" cy="1262700"/>
            <a:chOff x="13557000" y="3590749"/>
            <a:chExt cx="3607800" cy="1262700"/>
          </a:xfrm>
        </p:grpSpPr>
        <p:sp>
          <p:nvSpPr>
            <p:cNvPr id="1343" name="Google Shape;1343;p126"/>
            <p:cNvSpPr/>
            <p:nvPr/>
          </p:nvSpPr>
          <p:spPr>
            <a:xfrm>
              <a:off x="13557000" y="4114549"/>
              <a:ext cx="3607800" cy="738900"/>
            </a:xfrm>
            <a:prstGeom prst="roundRect">
              <a:avLst>
                <a:gd fmla="val 16667" name="adj"/>
              </a:avLst>
            </a:prstGeom>
            <a:solidFill>
              <a:srgbClr val="FFCC50"/>
            </a:solidFill>
            <a:ln>
              <a:noFill/>
            </a:ln>
            <a:effectLst>
              <a:outerShdw blurRad="114300" rotWithShape="0" algn="bl" dir="5400000" dist="38100">
                <a:srgbClr val="000000">
                  <a:alpha val="50000"/>
                </a:srgbClr>
              </a:outerShdw>
            </a:effectLst>
          </p:spPr>
          <p:txBody>
            <a:bodyPr anchorCtr="0" anchor="ctr" bIns="36550" lIns="36550" spcFirstLastPara="1" rIns="36550" wrap="square" tIns="36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latin typeface="Google Sans"/>
                  <a:ea typeface="Google Sans"/>
                  <a:cs typeface="Google Sans"/>
                  <a:sym typeface="Google Sans"/>
                </a:rPr>
                <a:t>Data-generation distribution</a:t>
              </a:r>
              <a:endParaRPr baseline="-25000" sz="2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344" name="Google Shape;1344;p126"/>
            <p:cNvCxnSpPr>
              <a:stCxn id="1343" idx="0"/>
            </p:cNvCxnSpPr>
            <p:nvPr/>
          </p:nvCxnSpPr>
          <p:spPr>
            <a:xfrm rot="10800000">
              <a:off x="15360900" y="3590749"/>
              <a:ext cx="0" cy="523800"/>
            </a:xfrm>
            <a:prstGeom prst="straightConnector1">
              <a:avLst/>
            </a:prstGeom>
            <a:noFill/>
            <a:ln cap="flat" cmpd="sng" w="28575">
              <a:solidFill>
                <a:srgbClr val="FFCC5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345" name="Google Shape;1345;p126"/>
          <p:cNvSpPr/>
          <p:nvPr/>
        </p:nvSpPr>
        <p:spPr>
          <a:xfrm>
            <a:off x="161550" y="4920100"/>
            <a:ext cx="17812500" cy="442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127"/>
          <p:cNvSpPr txBox="1"/>
          <p:nvPr/>
        </p:nvSpPr>
        <p:spPr>
          <a:xfrm>
            <a:off x="838200" y="2035505"/>
            <a:ext cx="164592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685800" lvl="0" marL="914400" rtl="0" algn="l">
              <a:spcBef>
                <a:spcPts val="200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Google Sans"/>
              <a:buChar char="●"/>
            </a:pP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Given any context </a:t>
            </a:r>
            <a:r>
              <a:rPr i="1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x</a:t>
            </a:r>
            <a:r>
              <a:rPr baseline="-25000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&lt;t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= </a:t>
            </a:r>
            <a:r>
              <a:rPr i="1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x</a:t>
            </a:r>
            <a:r>
              <a:rPr baseline="-25000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, …, </a:t>
            </a:r>
            <a:r>
              <a:rPr i="1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x</a:t>
            </a:r>
            <a:r>
              <a:rPr baseline="-25000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t-1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, we want a </a:t>
            </a:r>
            <a:r>
              <a:rPr b="1" lang="en" sz="3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deferral rule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i="1" lang="en" sz="36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r</a:t>
            </a:r>
            <a:r>
              <a:rPr lang="en" sz="36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(</a:t>
            </a:r>
            <a:r>
              <a:rPr i="1" lang="en" sz="36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x</a:t>
            </a:r>
            <a:r>
              <a:rPr baseline="-25000" lang="en" sz="36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&lt;t</a:t>
            </a:r>
            <a:r>
              <a:rPr lang="en" sz="36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∈ { 0, 1 }</a:t>
            </a:r>
            <a:endParaRPr sz="3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660400" lvl="1" marL="1828800" rtl="0" algn="l">
              <a:spcBef>
                <a:spcPts val="200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Google Sans"/>
              <a:buChar char="○"/>
            </a:pPr>
            <a:r>
              <a:rPr i="1" lang="en" sz="32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r</a:t>
            </a:r>
            <a:r>
              <a:rPr lang="en" sz="32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(</a:t>
            </a:r>
            <a:r>
              <a:rPr i="1" lang="en" sz="32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x</a:t>
            </a:r>
            <a:r>
              <a:rPr baseline="-25000" lang="en" sz="32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&lt;t</a:t>
            </a:r>
            <a:r>
              <a:rPr lang="en" sz="32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  <a:r>
              <a:rPr lang="en" sz="3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= 1 ⟺ invoke large model</a:t>
            </a:r>
            <a:endParaRPr sz="32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660400" lvl="0" marL="914400" rtl="0" algn="l">
              <a:spcBef>
                <a:spcPts val="2000"/>
              </a:spcBef>
              <a:spcAft>
                <a:spcPts val="2000"/>
              </a:spcAft>
              <a:buClr>
                <a:srgbClr val="434343"/>
              </a:buClr>
              <a:buSzPts val="3200"/>
              <a:buFont typeface="Google Sans"/>
              <a:buChar char="●"/>
            </a:pP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How does the ideal rule perform?</a:t>
            </a:r>
            <a:endParaRPr sz="32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51" name="Google Shape;1351;p127"/>
          <p:cNvSpPr txBox="1"/>
          <p:nvPr/>
        </p:nvSpPr>
        <p:spPr>
          <a:xfrm>
            <a:off x="914400" y="609600"/>
            <a:ext cx="16459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(Bayes-)Optimal cascade deferral</a:t>
            </a:r>
            <a:endParaRPr sz="52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52" name="Google Shape;1352;p127"/>
          <p:cNvSpPr/>
          <p:nvPr/>
        </p:nvSpPr>
        <p:spPr>
          <a:xfrm>
            <a:off x="12675300" y="3204225"/>
            <a:ext cx="5460300" cy="768900"/>
          </a:xfrm>
          <a:prstGeom prst="roundRect">
            <a:avLst>
              <a:gd fmla="val 16667" name="adj"/>
            </a:avLst>
          </a:prstGeom>
          <a:solidFill>
            <a:srgbClr val="FFF2CC">
              <a:alpha val="50000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Requires calling large model!</a:t>
            </a:r>
            <a:endParaRPr b="1" sz="28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353" name="Google Shape;1353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6395" y="4523300"/>
            <a:ext cx="8268224" cy="30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4" name="Google Shape;1354;p127"/>
          <p:cNvSpPr/>
          <p:nvPr/>
        </p:nvSpPr>
        <p:spPr>
          <a:xfrm>
            <a:off x="9269400" y="4462623"/>
            <a:ext cx="8456400" cy="417300"/>
          </a:xfrm>
          <a:prstGeom prst="roundRect">
            <a:avLst>
              <a:gd fmla="val 16667" name="adj"/>
            </a:avLst>
          </a:prstGeom>
          <a:solidFill>
            <a:srgbClr val="9ECDFC">
              <a:alpha val="25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55" name="Google Shape;1355;p127"/>
          <p:cNvCxnSpPr/>
          <p:nvPr/>
        </p:nvCxnSpPr>
        <p:spPr>
          <a:xfrm>
            <a:off x="15405450" y="3973125"/>
            <a:ext cx="0" cy="5550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56" name="Google Shape;1356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5050796"/>
            <a:ext cx="8163840" cy="4400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7" name="Google Shape;1357;p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61960" y="5050796"/>
            <a:ext cx="8163840" cy="4400820"/>
          </a:xfrm>
          <a:prstGeom prst="rect">
            <a:avLst/>
          </a:prstGeom>
          <a:noFill/>
          <a:ln>
            <a:noFill/>
          </a:ln>
        </p:spPr>
      </p:pic>
      <p:sp>
        <p:nvSpPr>
          <p:cNvPr id="1358" name="Google Shape;1358;p127"/>
          <p:cNvSpPr txBox="1"/>
          <p:nvPr/>
        </p:nvSpPr>
        <p:spPr>
          <a:xfrm>
            <a:off x="14814625" y="6438425"/>
            <a:ext cx="2760000" cy="9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150" lIns="167150" spcFirstLastPara="1" rIns="167150" wrap="square" tIns="16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Large model’s </a:t>
            </a:r>
            <a:endParaRPr b="1" sz="2400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quality</a:t>
            </a:r>
            <a:endParaRPr b="1" sz="2400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359" name="Google Shape;1359;p127"/>
          <p:cNvCxnSpPr/>
          <p:nvPr/>
        </p:nvCxnSpPr>
        <p:spPr>
          <a:xfrm>
            <a:off x="14393425" y="6294425"/>
            <a:ext cx="919200" cy="241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128"/>
          <p:cNvSpPr txBox="1"/>
          <p:nvPr/>
        </p:nvSpPr>
        <p:spPr>
          <a:xfrm>
            <a:off x="914400" y="609600"/>
            <a:ext cx="16459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</a:t>
            </a:r>
            <a:r>
              <a:rPr lang="en" sz="5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peculative </a:t>
            </a:r>
            <a:r>
              <a:rPr lang="en" sz="52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cascades</a:t>
            </a:r>
            <a:endParaRPr sz="52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65" name="Google Shape;1365;p128"/>
          <p:cNvSpPr txBox="1"/>
          <p:nvPr/>
        </p:nvSpPr>
        <p:spPr>
          <a:xfrm>
            <a:off x="838200" y="2035505"/>
            <a:ext cx="16459200" cy="14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685800" lvl="0" marL="914400" rtl="0" algn="l">
              <a:spcBef>
                <a:spcPts val="200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Google Sans"/>
              <a:buChar char="●"/>
            </a:pP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Speculative execution using </a:t>
            </a:r>
            <a:r>
              <a:rPr b="1" lang="en" sz="3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alternate target distribution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for verification!</a:t>
            </a:r>
            <a:endParaRPr sz="3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711200" lvl="0" marL="914400" rtl="0" algn="l">
              <a:spcBef>
                <a:spcPts val="2000"/>
              </a:spcBef>
              <a:spcAft>
                <a:spcPts val="2000"/>
              </a:spcAft>
              <a:buClr>
                <a:srgbClr val="595959"/>
              </a:buClr>
              <a:buSzPts val="4000"/>
              <a:buFont typeface="Google Sans"/>
              <a:buChar char="●"/>
            </a:pP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Target distribution </a:t>
            </a:r>
            <a:r>
              <a:rPr lang="en" sz="3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𝜋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is defined by a </a:t>
            </a:r>
            <a:r>
              <a:rPr b="1" lang="en" sz="3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deferral rule</a:t>
            </a:r>
            <a:r>
              <a:rPr lang="en"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:</a:t>
            </a:r>
            <a:endParaRPr sz="3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66" name="Google Shape;1366;p128"/>
          <p:cNvSpPr txBox="1"/>
          <p:nvPr/>
        </p:nvSpPr>
        <p:spPr>
          <a:xfrm>
            <a:off x="3791977" y="8206729"/>
            <a:ext cx="4143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875" lIns="114875" spcFirstLastPara="1" rIns="114875" wrap="square" tIns="1148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9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O</a:t>
            </a:r>
            <a:endParaRPr sz="1507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367" name="Google Shape;1367;p128"/>
          <p:cNvCxnSpPr/>
          <p:nvPr/>
        </p:nvCxnSpPr>
        <p:spPr>
          <a:xfrm rot="10800000">
            <a:off x="6914168" y="7549199"/>
            <a:ext cx="0" cy="600000"/>
          </a:xfrm>
          <a:prstGeom prst="straightConnector1">
            <a:avLst/>
          </a:prstGeom>
          <a:noFill/>
          <a:ln cap="flat" cmpd="sng" w="179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8" name="Google Shape;1368;p128"/>
          <p:cNvSpPr/>
          <p:nvPr/>
        </p:nvSpPr>
        <p:spPr>
          <a:xfrm>
            <a:off x="2467680" y="6836133"/>
            <a:ext cx="6394200" cy="727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42650" lIns="142650" spcFirstLastPara="1" rIns="142650" wrap="square" tIns="142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28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Large model</a:t>
            </a:r>
            <a:endParaRPr sz="2028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369" name="Google Shape;1369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524" y="6260696"/>
            <a:ext cx="1255400" cy="125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0" name="Google Shape;1370;p128"/>
          <p:cNvCxnSpPr/>
          <p:nvPr/>
        </p:nvCxnSpPr>
        <p:spPr>
          <a:xfrm rot="10800000">
            <a:off x="8281407" y="7549199"/>
            <a:ext cx="0" cy="600000"/>
          </a:xfrm>
          <a:prstGeom prst="straightConnector1">
            <a:avLst/>
          </a:prstGeom>
          <a:noFill/>
          <a:ln cap="flat" cmpd="sng" w="179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1" name="Google Shape;1371;p128"/>
          <p:cNvCxnSpPr/>
          <p:nvPr/>
        </p:nvCxnSpPr>
        <p:spPr>
          <a:xfrm rot="10800000">
            <a:off x="5606374" y="7549199"/>
            <a:ext cx="0" cy="600000"/>
          </a:xfrm>
          <a:prstGeom prst="straightConnector1">
            <a:avLst/>
          </a:prstGeom>
          <a:noFill/>
          <a:ln cap="flat" cmpd="sng" w="179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2" name="Google Shape;1372;p128"/>
          <p:cNvCxnSpPr/>
          <p:nvPr/>
        </p:nvCxnSpPr>
        <p:spPr>
          <a:xfrm rot="10800000">
            <a:off x="3999853" y="7549199"/>
            <a:ext cx="0" cy="600000"/>
          </a:xfrm>
          <a:prstGeom prst="straightConnector1">
            <a:avLst/>
          </a:prstGeom>
          <a:noFill/>
          <a:ln cap="flat" cmpd="sng" w="179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3" name="Google Shape;1373;p128"/>
          <p:cNvSpPr txBox="1"/>
          <p:nvPr/>
        </p:nvSpPr>
        <p:spPr>
          <a:xfrm>
            <a:off x="5306812" y="8250610"/>
            <a:ext cx="6069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325" lIns="71325" spcFirstLastPara="1" rIns="71325" wrap="square" tIns="713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9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fiery</a:t>
            </a:r>
            <a:endParaRPr sz="1092"/>
          </a:p>
        </p:txBody>
      </p:sp>
      <p:sp>
        <p:nvSpPr>
          <p:cNvPr id="1374" name="Google Shape;1374;p128"/>
          <p:cNvSpPr txBox="1"/>
          <p:nvPr/>
        </p:nvSpPr>
        <p:spPr>
          <a:xfrm>
            <a:off x="6448674" y="8250610"/>
            <a:ext cx="9177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325" lIns="71325" spcFirstLastPara="1" rIns="71325" wrap="square" tIns="713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9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saucers</a:t>
            </a:r>
            <a:endParaRPr sz="1092"/>
          </a:p>
        </p:txBody>
      </p:sp>
      <p:sp>
        <p:nvSpPr>
          <p:cNvPr id="1375" name="Google Shape;1375;p128"/>
          <p:cNvSpPr txBox="1"/>
          <p:nvPr/>
        </p:nvSpPr>
        <p:spPr>
          <a:xfrm>
            <a:off x="7937221" y="8250610"/>
            <a:ext cx="687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325" lIns="71325" spcFirstLastPara="1" rIns="71325" wrap="square" tIns="713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9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flying</a:t>
            </a:r>
            <a:endParaRPr sz="1092"/>
          </a:p>
        </p:txBody>
      </p:sp>
      <p:cxnSp>
        <p:nvCxnSpPr>
          <p:cNvPr id="1376" name="Google Shape;1376;p128"/>
          <p:cNvCxnSpPr/>
          <p:nvPr/>
        </p:nvCxnSpPr>
        <p:spPr>
          <a:xfrm rot="10800000">
            <a:off x="5606374" y="6241405"/>
            <a:ext cx="0" cy="600000"/>
          </a:xfrm>
          <a:prstGeom prst="straightConnector1">
            <a:avLst/>
          </a:prstGeom>
          <a:noFill/>
          <a:ln cap="flat" cmpd="sng" w="179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7" name="Google Shape;1377;p128"/>
          <p:cNvCxnSpPr/>
          <p:nvPr/>
        </p:nvCxnSpPr>
        <p:spPr>
          <a:xfrm rot="10800000">
            <a:off x="6914168" y="6241405"/>
            <a:ext cx="0" cy="600000"/>
          </a:xfrm>
          <a:prstGeom prst="straightConnector1">
            <a:avLst/>
          </a:prstGeom>
          <a:noFill/>
          <a:ln cap="flat" cmpd="sng" w="179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8" name="Google Shape;1378;p128"/>
          <p:cNvCxnSpPr/>
          <p:nvPr/>
        </p:nvCxnSpPr>
        <p:spPr>
          <a:xfrm rot="10800000">
            <a:off x="8281407" y="6241405"/>
            <a:ext cx="0" cy="600000"/>
          </a:xfrm>
          <a:prstGeom prst="straightConnector1">
            <a:avLst/>
          </a:prstGeom>
          <a:noFill/>
          <a:ln cap="flat" cmpd="sng" w="179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9" name="Google Shape;1379;p128"/>
          <p:cNvCxnSpPr/>
          <p:nvPr/>
        </p:nvCxnSpPr>
        <p:spPr>
          <a:xfrm rot="10800000">
            <a:off x="4001354" y="6241405"/>
            <a:ext cx="0" cy="600000"/>
          </a:xfrm>
          <a:prstGeom prst="straightConnector1">
            <a:avLst/>
          </a:prstGeom>
          <a:noFill/>
          <a:ln cap="flat" cmpd="sng" w="179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0" name="Google Shape;1380;p128"/>
          <p:cNvCxnSpPr/>
          <p:nvPr/>
        </p:nvCxnSpPr>
        <p:spPr>
          <a:xfrm rot="10800000">
            <a:off x="2692059" y="6241405"/>
            <a:ext cx="0" cy="600000"/>
          </a:xfrm>
          <a:prstGeom prst="straightConnector1">
            <a:avLst/>
          </a:prstGeom>
          <a:noFill/>
          <a:ln cap="flat" cmpd="sng" w="179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81" name="Google Shape;1381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512085">
            <a:off x="3743731" y="5175644"/>
            <a:ext cx="1827939" cy="639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2" name="Google Shape;1382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512085">
            <a:off x="2505599" y="5349663"/>
            <a:ext cx="1010568" cy="63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383" name="Google Shape;1383;p128"/>
          <p:cNvSpPr txBox="1"/>
          <p:nvPr/>
        </p:nvSpPr>
        <p:spPr>
          <a:xfrm>
            <a:off x="1566917" y="8206729"/>
            <a:ext cx="22230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875" lIns="114875" spcFirstLastPara="1" rIns="114875" wrap="square" tIns="1148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9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… Shakespeare</a:t>
            </a:r>
            <a:endParaRPr sz="1507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384" name="Google Shape;1384;p128"/>
          <p:cNvCxnSpPr/>
          <p:nvPr/>
        </p:nvCxnSpPr>
        <p:spPr>
          <a:xfrm rot="10800000">
            <a:off x="2692059" y="7549199"/>
            <a:ext cx="0" cy="600000"/>
          </a:xfrm>
          <a:prstGeom prst="straightConnector1">
            <a:avLst/>
          </a:prstGeom>
          <a:noFill/>
          <a:ln cap="flat" cmpd="sng" w="179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85" name="Google Shape;1385;p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512085">
            <a:off x="5302479" y="4936764"/>
            <a:ext cx="2949967" cy="63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386" name="Google Shape;1386;p128"/>
          <p:cNvSpPr txBox="1"/>
          <p:nvPr/>
        </p:nvSpPr>
        <p:spPr>
          <a:xfrm>
            <a:off x="6627012" y="5738854"/>
            <a:ext cx="6069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875" lIns="114875" spcFirstLastPara="1" rIns="114875" wrap="square" tIns="1148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9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… </a:t>
            </a:r>
            <a:endParaRPr sz="1507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87" name="Google Shape;1387;p128"/>
          <p:cNvSpPr txBox="1"/>
          <p:nvPr/>
        </p:nvSpPr>
        <p:spPr>
          <a:xfrm>
            <a:off x="7994251" y="5738854"/>
            <a:ext cx="6069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875" lIns="114875" spcFirstLastPara="1" rIns="114875" wrap="square" tIns="1148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9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… </a:t>
            </a:r>
            <a:endParaRPr sz="1507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388" name="Google Shape;1388;p128"/>
          <p:cNvGrpSpPr/>
          <p:nvPr/>
        </p:nvGrpSpPr>
        <p:grpSpPr>
          <a:xfrm>
            <a:off x="9987367" y="4399494"/>
            <a:ext cx="7784356" cy="4327097"/>
            <a:chOff x="9987367" y="3866094"/>
            <a:chExt cx="7784356" cy="4327097"/>
          </a:xfrm>
        </p:grpSpPr>
        <p:sp>
          <p:nvSpPr>
            <p:cNvPr id="1389" name="Google Shape;1389;p128"/>
            <p:cNvSpPr txBox="1"/>
            <p:nvPr/>
          </p:nvSpPr>
          <p:spPr>
            <a:xfrm>
              <a:off x="12701819" y="7690391"/>
              <a:ext cx="4143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14875" lIns="114875" spcFirstLastPara="1" rIns="114875" wrap="square" tIns="11487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59">
                  <a:solidFill>
                    <a:srgbClr val="38761D"/>
                  </a:solidFill>
                  <a:latin typeface="Lato"/>
                  <a:ea typeface="Lato"/>
                  <a:cs typeface="Lato"/>
                  <a:sym typeface="Lato"/>
                </a:rPr>
                <a:t>O</a:t>
              </a:r>
              <a:endParaRPr sz="1507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390" name="Google Shape;1390;p128"/>
            <p:cNvCxnSpPr/>
            <p:nvPr/>
          </p:nvCxnSpPr>
          <p:spPr>
            <a:xfrm rot="10800000">
              <a:off x="15824010" y="7032862"/>
              <a:ext cx="0" cy="600000"/>
            </a:xfrm>
            <a:prstGeom prst="straightConnector1">
              <a:avLst/>
            </a:prstGeom>
            <a:noFill/>
            <a:ln cap="flat" cmpd="sng" w="1797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391" name="Google Shape;1391;p128"/>
            <p:cNvSpPr/>
            <p:nvPr/>
          </p:nvSpPr>
          <p:spPr>
            <a:xfrm>
              <a:off x="11377523" y="6319796"/>
              <a:ext cx="6394200" cy="7278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42650" lIns="142650" spcFirstLastPara="1" rIns="142650" wrap="square" tIns="1426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28">
                  <a:solidFill>
                    <a:srgbClr val="FFFFFF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Large model</a:t>
              </a:r>
              <a:endParaRPr sz="2028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1392" name="Google Shape;1392;p1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987367" y="5744359"/>
              <a:ext cx="1255400" cy="12554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93" name="Google Shape;1393;p128"/>
            <p:cNvCxnSpPr/>
            <p:nvPr/>
          </p:nvCxnSpPr>
          <p:spPr>
            <a:xfrm rot="10800000">
              <a:off x="17191249" y="7032862"/>
              <a:ext cx="0" cy="600000"/>
            </a:xfrm>
            <a:prstGeom prst="straightConnector1">
              <a:avLst/>
            </a:prstGeom>
            <a:noFill/>
            <a:ln cap="flat" cmpd="sng" w="1797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94" name="Google Shape;1394;p128"/>
            <p:cNvCxnSpPr/>
            <p:nvPr/>
          </p:nvCxnSpPr>
          <p:spPr>
            <a:xfrm rot="10800000">
              <a:off x="14516216" y="7032862"/>
              <a:ext cx="0" cy="600000"/>
            </a:xfrm>
            <a:prstGeom prst="straightConnector1">
              <a:avLst/>
            </a:prstGeom>
            <a:noFill/>
            <a:ln cap="flat" cmpd="sng" w="1797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95" name="Google Shape;1395;p128"/>
            <p:cNvCxnSpPr/>
            <p:nvPr/>
          </p:nvCxnSpPr>
          <p:spPr>
            <a:xfrm rot="10800000">
              <a:off x="12909696" y="7032862"/>
              <a:ext cx="0" cy="600000"/>
            </a:xfrm>
            <a:prstGeom prst="straightConnector1">
              <a:avLst/>
            </a:prstGeom>
            <a:noFill/>
            <a:ln cap="flat" cmpd="sng" w="1797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396" name="Google Shape;1396;p128"/>
            <p:cNvSpPr txBox="1"/>
            <p:nvPr/>
          </p:nvSpPr>
          <p:spPr>
            <a:xfrm>
              <a:off x="14216654" y="7734273"/>
              <a:ext cx="606900" cy="41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1325" lIns="71325" spcFirstLastPara="1" rIns="71325" wrap="square" tIns="713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59">
                  <a:solidFill>
                    <a:srgbClr val="38761D"/>
                  </a:solidFill>
                  <a:latin typeface="Lato"/>
                  <a:ea typeface="Lato"/>
                  <a:cs typeface="Lato"/>
                  <a:sym typeface="Lato"/>
                </a:rPr>
                <a:t>fiery</a:t>
              </a:r>
              <a:endParaRPr sz="1092"/>
            </a:p>
          </p:txBody>
        </p:sp>
        <p:sp>
          <p:nvSpPr>
            <p:cNvPr id="1397" name="Google Shape;1397;p128"/>
            <p:cNvSpPr txBox="1"/>
            <p:nvPr/>
          </p:nvSpPr>
          <p:spPr>
            <a:xfrm>
              <a:off x="15358516" y="7734273"/>
              <a:ext cx="917700" cy="41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1325" lIns="71325" spcFirstLastPara="1" rIns="71325" wrap="square" tIns="713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59">
                  <a:solidFill>
                    <a:srgbClr val="38761D"/>
                  </a:solidFill>
                  <a:latin typeface="Lato"/>
                  <a:ea typeface="Lato"/>
                  <a:cs typeface="Lato"/>
                  <a:sym typeface="Lato"/>
                </a:rPr>
                <a:t>saucers</a:t>
              </a:r>
              <a:endParaRPr sz="1092"/>
            </a:p>
          </p:txBody>
        </p:sp>
        <p:sp>
          <p:nvSpPr>
            <p:cNvPr id="1398" name="Google Shape;1398;p128"/>
            <p:cNvSpPr txBox="1"/>
            <p:nvPr/>
          </p:nvSpPr>
          <p:spPr>
            <a:xfrm>
              <a:off x="16847063" y="7734273"/>
              <a:ext cx="687000" cy="41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1325" lIns="71325" spcFirstLastPara="1" rIns="71325" wrap="square" tIns="713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59">
                  <a:solidFill>
                    <a:srgbClr val="38761D"/>
                  </a:solidFill>
                  <a:latin typeface="Lato"/>
                  <a:ea typeface="Lato"/>
                  <a:cs typeface="Lato"/>
                  <a:sym typeface="Lato"/>
                </a:rPr>
                <a:t>flying</a:t>
              </a:r>
              <a:endParaRPr sz="1092"/>
            </a:p>
          </p:txBody>
        </p:sp>
        <p:cxnSp>
          <p:nvCxnSpPr>
            <p:cNvPr id="1399" name="Google Shape;1399;p128"/>
            <p:cNvCxnSpPr/>
            <p:nvPr/>
          </p:nvCxnSpPr>
          <p:spPr>
            <a:xfrm rot="10800000">
              <a:off x="14516216" y="5725067"/>
              <a:ext cx="0" cy="600000"/>
            </a:xfrm>
            <a:prstGeom prst="straightConnector1">
              <a:avLst/>
            </a:prstGeom>
            <a:noFill/>
            <a:ln cap="flat" cmpd="sng" w="1797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00" name="Google Shape;1400;p128"/>
            <p:cNvCxnSpPr/>
            <p:nvPr/>
          </p:nvCxnSpPr>
          <p:spPr>
            <a:xfrm rot="10800000">
              <a:off x="15824010" y="5725067"/>
              <a:ext cx="0" cy="600000"/>
            </a:xfrm>
            <a:prstGeom prst="straightConnector1">
              <a:avLst/>
            </a:prstGeom>
            <a:noFill/>
            <a:ln cap="flat" cmpd="sng" w="1797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01" name="Google Shape;1401;p128"/>
            <p:cNvCxnSpPr/>
            <p:nvPr/>
          </p:nvCxnSpPr>
          <p:spPr>
            <a:xfrm rot="10800000">
              <a:off x="17191249" y="5725067"/>
              <a:ext cx="0" cy="600000"/>
            </a:xfrm>
            <a:prstGeom prst="straightConnector1">
              <a:avLst/>
            </a:prstGeom>
            <a:noFill/>
            <a:ln cap="flat" cmpd="sng" w="1797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02" name="Google Shape;1402;p128"/>
            <p:cNvCxnSpPr/>
            <p:nvPr/>
          </p:nvCxnSpPr>
          <p:spPr>
            <a:xfrm rot="10800000">
              <a:off x="12911196" y="5725067"/>
              <a:ext cx="0" cy="600000"/>
            </a:xfrm>
            <a:prstGeom prst="straightConnector1">
              <a:avLst/>
            </a:prstGeom>
            <a:noFill/>
            <a:ln cap="flat" cmpd="sng" w="1797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03" name="Google Shape;1403;p128"/>
            <p:cNvCxnSpPr/>
            <p:nvPr/>
          </p:nvCxnSpPr>
          <p:spPr>
            <a:xfrm rot="10800000">
              <a:off x="11601902" y="5725067"/>
              <a:ext cx="0" cy="600000"/>
            </a:xfrm>
            <a:prstGeom prst="straightConnector1">
              <a:avLst/>
            </a:prstGeom>
            <a:noFill/>
            <a:ln cap="flat" cmpd="sng" w="1797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04" name="Google Shape;1404;p128"/>
            <p:cNvSpPr txBox="1"/>
            <p:nvPr/>
          </p:nvSpPr>
          <p:spPr>
            <a:xfrm>
              <a:off x="10476759" y="7690391"/>
              <a:ext cx="22230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14875" lIns="114875" spcFirstLastPara="1" rIns="114875" wrap="square" tIns="11487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59">
                  <a:solidFill>
                    <a:srgbClr val="38761D"/>
                  </a:solidFill>
                  <a:latin typeface="Lato"/>
                  <a:ea typeface="Lato"/>
                  <a:cs typeface="Lato"/>
                  <a:sym typeface="Lato"/>
                </a:rPr>
                <a:t>… Shakespeare</a:t>
              </a:r>
              <a:endParaRPr sz="1507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405" name="Google Shape;1405;p128"/>
            <p:cNvCxnSpPr/>
            <p:nvPr/>
          </p:nvCxnSpPr>
          <p:spPr>
            <a:xfrm rot="10800000">
              <a:off x="11601902" y="7032862"/>
              <a:ext cx="0" cy="600000"/>
            </a:xfrm>
            <a:prstGeom prst="straightConnector1">
              <a:avLst/>
            </a:prstGeom>
            <a:noFill/>
            <a:ln cap="flat" cmpd="sng" w="1797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06" name="Google Shape;1406;p128"/>
            <p:cNvSpPr txBox="1"/>
            <p:nvPr/>
          </p:nvSpPr>
          <p:spPr>
            <a:xfrm>
              <a:off x="15536854" y="5222517"/>
              <a:ext cx="6069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14875" lIns="114875" spcFirstLastPara="1" rIns="114875" wrap="square" tIns="11487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59">
                  <a:solidFill>
                    <a:srgbClr val="38761D"/>
                  </a:solidFill>
                  <a:latin typeface="Lato"/>
                  <a:ea typeface="Lato"/>
                  <a:cs typeface="Lato"/>
                  <a:sym typeface="Lato"/>
                </a:rPr>
                <a:t>… </a:t>
              </a:r>
              <a:endParaRPr sz="1507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407" name="Google Shape;1407;p128"/>
            <p:cNvSpPr txBox="1"/>
            <p:nvPr/>
          </p:nvSpPr>
          <p:spPr>
            <a:xfrm>
              <a:off x="16904093" y="5222517"/>
              <a:ext cx="6069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14875" lIns="114875" spcFirstLastPara="1" rIns="114875" wrap="square" tIns="11487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59">
                  <a:solidFill>
                    <a:srgbClr val="38761D"/>
                  </a:solidFill>
                  <a:latin typeface="Lato"/>
                  <a:ea typeface="Lato"/>
                  <a:cs typeface="Lato"/>
                  <a:sym typeface="Lato"/>
                </a:rPr>
                <a:t>… </a:t>
              </a:r>
              <a:endParaRPr sz="1507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1408" name="Google Shape;1408;p1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1560715">
              <a:off x="11450974" y="4885714"/>
              <a:ext cx="979481" cy="628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9" name="Google Shape;1409;p12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-1560715">
              <a:off x="12713719" y="4707800"/>
              <a:ext cx="1790843" cy="628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0" name="Google Shape;1410;p12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-1560715">
              <a:off x="14244465" y="4467375"/>
              <a:ext cx="2887277" cy="628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11" name="Google Shape;1411;p128"/>
          <p:cNvSpPr txBox="1"/>
          <p:nvPr/>
        </p:nvSpPr>
        <p:spPr>
          <a:xfrm>
            <a:off x="2590800" y="8799175"/>
            <a:ext cx="5376300" cy="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475" lIns="146475" spcFirstLastPara="1" rIns="146475" wrap="square" tIns="146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Speculative Decoding</a:t>
            </a:r>
            <a:endParaRPr b="1" sz="3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12" name="Google Shape;1412;p128"/>
          <p:cNvSpPr txBox="1"/>
          <p:nvPr/>
        </p:nvSpPr>
        <p:spPr>
          <a:xfrm>
            <a:off x="11806150" y="8691500"/>
            <a:ext cx="5376300" cy="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475" lIns="146475" spcFirstLastPara="1" rIns="146475" wrap="square" tIns="146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Speculative </a:t>
            </a:r>
            <a:r>
              <a:rPr b="1" lang="en" sz="32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Cascading</a:t>
            </a:r>
            <a:endParaRPr b="1" sz="32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(our proposal)</a:t>
            </a:r>
            <a:endParaRPr b="1" sz="28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413" name="Google Shape;1413;p1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08350" y="3599609"/>
            <a:ext cx="9671301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4" name="Google Shape;1414;p128"/>
          <p:cNvSpPr/>
          <p:nvPr/>
        </p:nvSpPr>
        <p:spPr>
          <a:xfrm>
            <a:off x="914400" y="2702900"/>
            <a:ext cx="13820700" cy="1538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15" name="Google Shape;1415;p128"/>
          <p:cNvGrpSpPr/>
          <p:nvPr/>
        </p:nvGrpSpPr>
        <p:grpSpPr>
          <a:xfrm>
            <a:off x="2370679" y="4161250"/>
            <a:ext cx="2833621" cy="1749725"/>
            <a:chOff x="2370679" y="4161250"/>
            <a:chExt cx="2833621" cy="1749725"/>
          </a:xfrm>
        </p:grpSpPr>
        <p:sp>
          <p:nvSpPr>
            <p:cNvPr id="1416" name="Google Shape;1416;p128"/>
            <p:cNvSpPr txBox="1"/>
            <p:nvPr/>
          </p:nvSpPr>
          <p:spPr>
            <a:xfrm>
              <a:off x="2445500" y="4161250"/>
              <a:ext cx="2758800" cy="72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475" lIns="146475" spcFirstLastPara="1" rIns="146475" wrap="square" tIns="1464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800">
                  <a:solidFill>
                    <a:schemeClr val="accen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Target = </a:t>
              </a:r>
              <a:r>
                <a:rPr b="1" i="1" lang="en" sz="2800">
                  <a:solidFill>
                    <a:schemeClr val="accen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p</a:t>
              </a:r>
              <a:r>
                <a:rPr b="1" baseline="-25000" lang="en" sz="2800">
                  <a:solidFill>
                    <a:schemeClr val="accen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L</a:t>
              </a:r>
              <a:endParaRPr b="1" baseline="-25000" sz="28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417" name="Google Shape;1417;p128"/>
            <p:cNvCxnSpPr/>
            <p:nvPr/>
          </p:nvCxnSpPr>
          <p:spPr>
            <a:xfrm rot="-5400000">
              <a:off x="2124650" y="4877800"/>
              <a:ext cx="978300" cy="2730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18" name="Google Shape;1418;p128"/>
            <p:cNvSpPr/>
            <p:nvPr/>
          </p:nvSpPr>
          <p:spPr>
            <a:xfrm>
              <a:off x="2370679" y="5496075"/>
              <a:ext cx="414300" cy="414900"/>
            </a:xfrm>
            <a:prstGeom prst="ellipse">
              <a:avLst/>
            </a:prstGeom>
            <a:solidFill>
              <a:srgbClr val="9ECDFC">
                <a:alpha val="2500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19" name="Google Shape;1419;p128"/>
          <p:cNvGrpSpPr/>
          <p:nvPr/>
        </p:nvGrpSpPr>
        <p:grpSpPr>
          <a:xfrm>
            <a:off x="11356229" y="4161250"/>
            <a:ext cx="2980121" cy="1749725"/>
            <a:chOff x="11280029" y="4161250"/>
            <a:chExt cx="2980121" cy="1749725"/>
          </a:xfrm>
        </p:grpSpPr>
        <p:sp>
          <p:nvSpPr>
            <p:cNvPr id="1420" name="Google Shape;1420;p128"/>
            <p:cNvSpPr txBox="1"/>
            <p:nvPr/>
          </p:nvSpPr>
          <p:spPr>
            <a:xfrm>
              <a:off x="11501350" y="4161250"/>
              <a:ext cx="2758800" cy="72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475" lIns="146475" spcFirstLastPara="1" rIns="146475" wrap="square" tIns="1464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800">
                  <a:solidFill>
                    <a:schemeClr val="accen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Target = </a:t>
              </a:r>
              <a:r>
                <a:rPr b="1" lang="en" sz="2800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𝜋</a:t>
              </a:r>
              <a:endParaRPr b="1" baseline="-25000" sz="28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421" name="Google Shape;1421;p128"/>
            <p:cNvCxnSpPr/>
            <p:nvPr/>
          </p:nvCxnSpPr>
          <p:spPr>
            <a:xfrm rot="-5400000">
              <a:off x="11135650" y="4832950"/>
              <a:ext cx="978300" cy="3627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22" name="Google Shape;1422;p128"/>
            <p:cNvSpPr/>
            <p:nvPr/>
          </p:nvSpPr>
          <p:spPr>
            <a:xfrm>
              <a:off x="11280029" y="5496075"/>
              <a:ext cx="414300" cy="414900"/>
            </a:xfrm>
            <a:prstGeom prst="ellipse">
              <a:avLst/>
            </a:prstGeom>
            <a:solidFill>
              <a:srgbClr val="9ECDFC">
                <a:alpha val="2500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129"/>
          <p:cNvSpPr txBox="1"/>
          <p:nvPr/>
        </p:nvSpPr>
        <p:spPr>
          <a:xfrm>
            <a:off x="914400" y="609600"/>
            <a:ext cx="16459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Speculative </a:t>
            </a:r>
            <a:r>
              <a:rPr lang="en" sz="52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cascades</a:t>
            </a:r>
            <a:r>
              <a:rPr lang="en" sz="5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:</a:t>
            </a:r>
            <a:r>
              <a:rPr lang="en" sz="52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5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deferral rules</a:t>
            </a:r>
            <a:endParaRPr sz="52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28" name="Google Shape;1428;p129"/>
          <p:cNvSpPr txBox="1"/>
          <p:nvPr/>
        </p:nvSpPr>
        <p:spPr>
          <a:xfrm>
            <a:off x="768900" y="9635075"/>
            <a:ext cx="1784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0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* The rule is Bayes-optimal for minimising the expected loss against the ground-truth token, subject to a bound on the rejection rate.</a:t>
            </a:r>
            <a:endParaRPr sz="2000"/>
          </a:p>
        </p:txBody>
      </p:sp>
      <p:pic>
        <p:nvPicPr>
          <p:cNvPr id="1429" name="Google Shape;1429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8350" y="3599609"/>
            <a:ext cx="9671301" cy="492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0" name="Google Shape;1430;p129"/>
          <p:cNvGrpSpPr/>
          <p:nvPr/>
        </p:nvGrpSpPr>
        <p:grpSpPr>
          <a:xfrm>
            <a:off x="828450" y="4581675"/>
            <a:ext cx="16260025" cy="2844073"/>
            <a:chOff x="828450" y="4581675"/>
            <a:chExt cx="16260025" cy="2844073"/>
          </a:xfrm>
        </p:grpSpPr>
        <p:sp>
          <p:nvSpPr>
            <p:cNvPr id="1431" name="Google Shape;1431;p129"/>
            <p:cNvSpPr/>
            <p:nvPr/>
          </p:nvSpPr>
          <p:spPr>
            <a:xfrm>
              <a:off x="828450" y="4581675"/>
              <a:ext cx="15971100" cy="1903200"/>
            </a:xfrm>
            <a:prstGeom prst="roundRect">
              <a:avLst>
                <a:gd fmla="val 16667" name="adj"/>
              </a:avLst>
            </a:prstGeom>
            <a:solidFill>
              <a:srgbClr val="9ECDFC">
                <a:alpha val="2500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32" name="Google Shape;1432;p129"/>
            <p:cNvSpPr txBox="1"/>
            <p:nvPr/>
          </p:nvSpPr>
          <p:spPr>
            <a:xfrm>
              <a:off x="997800" y="4742200"/>
              <a:ext cx="118335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rgbClr val="434343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Fact</a:t>
              </a:r>
              <a:r>
                <a:rPr lang="en" sz="3600">
                  <a:solidFill>
                    <a:srgbClr val="434343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: The </a:t>
              </a:r>
              <a:r>
                <a:rPr b="1" lang="en" sz="3600">
                  <a:solidFill>
                    <a:schemeClr val="accent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Bayes-optimal</a:t>
              </a:r>
              <a:r>
                <a:rPr lang="en" sz="3600">
                  <a:solidFill>
                    <a:srgbClr val="434343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token deferral rule </a:t>
              </a:r>
              <a:r>
                <a:rPr i="1" lang="en" sz="3600">
                  <a:solidFill>
                    <a:srgbClr val="434343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r</a:t>
              </a:r>
              <a:r>
                <a:rPr baseline="30000" lang="en" sz="3600">
                  <a:solidFill>
                    <a:srgbClr val="434343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*</a:t>
              </a:r>
              <a:r>
                <a:rPr lang="en" sz="3600">
                  <a:solidFill>
                    <a:srgbClr val="434343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is </a:t>
              </a:r>
              <a:endParaRPr sz="1800"/>
            </a:p>
          </p:txBody>
        </p:sp>
        <p:pic>
          <p:nvPicPr>
            <p:cNvPr id="1433" name="Google Shape;1433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66800" y="5715000"/>
              <a:ext cx="15578583" cy="44948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34" name="Google Shape;1434;p129"/>
            <p:cNvGrpSpPr/>
            <p:nvPr/>
          </p:nvGrpSpPr>
          <p:grpSpPr>
            <a:xfrm>
              <a:off x="6583847" y="6163048"/>
              <a:ext cx="10504628" cy="1262700"/>
              <a:chOff x="6126647" y="3648448"/>
              <a:chExt cx="10504628" cy="1262700"/>
            </a:xfrm>
          </p:grpSpPr>
          <p:sp>
            <p:nvSpPr>
              <p:cNvPr id="1435" name="Google Shape;1435;p129"/>
              <p:cNvSpPr/>
              <p:nvPr/>
            </p:nvSpPr>
            <p:spPr>
              <a:xfrm rot="-5400000">
                <a:off x="8679347" y="1114428"/>
                <a:ext cx="409200" cy="5514600"/>
              </a:xfrm>
              <a:prstGeom prst="leftBrace">
                <a:avLst>
                  <a:gd fmla="val 50000" name="adj1"/>
                  <a:gd fmla="val 49869" name="adj2"/>
                </a:avLst>
              </a:prstGeom>
              <a:noFill/>
              <a:ln cap="flat" cmpd="sng" w="38100">
                <a:solidFill>
                  <a:srgbClr val="FBBC0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36" name="Google Shape;1436;p129"/>
              <p:cNvSpPr/>
              <p:nvPr/>
            </p:nvSpPr>
            <p:spPr>
              <a:xfrm>
                <a:off x="7080000" y="4172248"/>
                <a:ext cx="3607800" cy="738900"/>
              </a:xfrm>
              <a:prstGeom prst="roundRect">
                <a:avLst>
                  <a:gd fmla="val 16667" name="adj"/>
                </a:avLst>
              </a:prstGeom>
              <a:solidFill>
                <a:srgbClr val="FFCC50"/>
              </a:solidFill>
              <a:ln>
                <a:noFill/>
              </a:ln>
              <a:effectLst>
                <a:outerShdw blurRad="114300" rotWithShape="0" algn="bl" dir="5400000" dist="3810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36550" lIns="36550" spcFirstLastPara="1" rIns="36550" wrap="square" tIns="3655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>
                    <a:latin typeface="Google Sans"/>
                    <a:ea typeface="Google Sans"/>
                    <a:cs typeface="Google Sans"/>
                    <a:sym typeface="Google Sans"/>
                  </a:rPr>
                  <a:t>Expected loss gap</a:t>
                </a:r>
                <a:endParaRPr sz="2800"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sp>
            <p:nvSpPr>
              <p:cNvPr id="1437" name="Google Shape;1437;p129"/>
              <p:cNvSpPr/>
              <p:nvPr/>
            </p:nvSpPr>
            <p:spPr>
              <a:xfrm>
                <a:off x="12679075" y="4172248"/>
                <a:ext cx="3952200" cy="738900"/>
              </a:xfrm>
              <a:prstGeom prst="roundRect">
                <a:avLst>
                  <a:gd fmla="val 16667" name="adj"/>
                </a:avLst>
              </a:prstGeom>
              <a:solidFill>
                <a:srgbClr val="FFCC50"/>
              </a:solidFill>
              <a:ln>
                <a:noFill/>
              </a:ln>
              <a:effectLst>
                <a:outerShdw blurRad="114300" rotWithShape="0" algn="bl" dir="5400000" dist="3810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36550" lIns="36550" spcFirstLastPara="1" rIns="36550" wrap="square" tIns="3655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>
                    <a:latin typeface="Google Sans"/>
                    <a:ea typeface="Google Sans"/>
                    <a:cs typeface="Google Sans"/>
                    <a:sym typeface="Google Sans"/>
                  </a:rPr>
                  <a:t>Total probability gap</a:t>
                </a:r>
                <a:endParaRPr baseline="-25000" sz="2800"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cxnSp>
            <p:nvCxnSpPr>
              <p:cNvPr id="1438" name="Google Shape;1438;p129"/>
              <p:cNvCxnSpPr>
                <a:stCxn id="1437" idx="0"/>
              </p:cNvCxnSpPr>
              <p:nvPr/>
            </p:nvCxnSpPr>
            <p:spPr>
              <a:xfrm rot="10800000">
                <a:off x="14655175" y="3648448"/>
                <a:ext cx="0" cy="523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CC5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sp>
        <p:nvSpPr>
          <p:cNvPr id="1439" name="Google Shape;1439;p129"/>
          <p:cNvSpPr txBox="1"/>
          <p:nvPr/>
        </p:nvSpPr>
        <p:spPr>
          <a:xfrm>
            <a:off x="838200" y="2035505"/>
            <a:ext cx="16459200" cy="14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685800" lvl="0" marL="914400" rtl="0" algn="l">
              <a:spcBef>
                <a:spcPts val="200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Google Sans"/>
              <a:buChar char="●"/>
            </a:pP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Speculative execution using </a:t>
            </a:r>
            <a:r>
              <a:rPr b="1" lang="en" sz="3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alternate target distribution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for verification!</a:t>
            </a:r>
            <a:endParaRPr sz="3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711200" lvl="0" marL="914400" rtl="0" algn="l">
              <a:spcBef>
                <a:spcPts val="2000"/>
              </a:spcBef>
              <a:spcAft>
                <a:spcPts val="2000"/>
              </a:spcAft>
              <a:buClr>
                <a:srgbClr val="595959"/>
              </a:buClr>
              <a:buSzPts val="4000"/>
              <a:buFont typeface="Google Sans"/>
              <a:buChar char="●"/>
            </a:pP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Target distribution </a:t>
            </a:r>
            <a:r>
              <a:rPr lang="en" sz="3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𝜋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is defined by a </a:t>
            </a:r>
            <a:r>
              <a:rPr b="1" lang="en" sz="3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deferral rule</a:t>
            </a:r>
            <a:r>
              <a:rPr lang="en"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:</a:t>
            </a:r>
            <a:endParaRPr sz="3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130"/>
          <p:cNvSpPr txBox="1"/>
          <p:nvPr/>
        </p:nvSpPr>
        <p:spPr>
          <a:xfrm>
            <a:off x="914400" y="609600"/>
            <a:ext cx="16459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Speculative </a:t>
            </a:r>
            <a:r>
              <a:rPr lang="en" sz="52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cascades</a:t>
            </a:r>
            <a:r>
              <a:rPr lang="en" sz="5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:</a:t>
            </a:r>
            <a:r>
              <a:rPr lang="en" sz="52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5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deferral rules</a:t>
            </a:r>
            <a:endParaRPr sz="52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45" name="Google Shape;1445;p130"/>
          <p:cNvSpPr txBox="1"/>
          <p:nvPr/>
        </p:nvSpPr>
        <p:spPr>
          <a:xfrm>
            <a:off x="768900" y="9635075"/>
            <a:ext cx="1784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0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* The rule is Bayes-optimal for minimising the expected loss against the ground-truth token, subject to a bound on the rejection rate.</a:t>
            </a:r>
            <a:endParaRPr sz="2000"/>
          </a:p>
        </p:txBody>
      </p:sp>
      <p:pic>
        <p:nvPicPr>
          <p:cNvPr id="1446" name="Google Shape;1446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8350" y="3599609"/>
            <a:ext cx="9671301" cy="492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7" name="Google Shape;1447;p130"/>
          <p:cNvGrpSpPr/>
          <p:nvPr/>
        </p:nvGrpSpPr>
        <p:grpSpPr>
          <a:xfrm>
            <a:off x="828450" y="4581675"/>
            <a:ext cx="16183825" cy="2844073"/>
            <a:chOff x="828450" y="4581675"/>
            <a:chExt cx="16183825" cy="2844073"/>
          </a:xfrm>
        </p:grpSpPr>
        <p:sp>
          <p:nvSpPr>
            <p:cNvPr id="1448" name="Google Shape;1448;p130"/>
            <p:cNvSpPr/>
            <p:nvPr/>
          </p:nvSpPr>
          <p:spPr>
            <a:xfrm>
              <a:off x="828450" y="4581675"/>
              <a:ext cx="15971100" cy="1903200"/>
            </a:xfrm>
            <a:prstGeom prst="roundRect">
              <a:avLst>
                <a:gd fmla="val 16667" name="adj"/>
              </a:avLst>
            </a:prstGeom>
            <a:solidFill>
              <a:srgbClr val="9ECDFC">
                <a:alpha val="2500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49" name="Google Shape;1449;p130"/>
            <p:cNvSpPr txBox="1"/>
            <p:nvPr/>
          </p:nvSpPr>
          <p:spPr>
            <a:xfrm>
              <a:off x="997800" y="4742200"/>
              <a:ext cx="152670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rgbClr val="434343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An approximation to the Bayes-optimal rule </a:t>
              </a:r>
              <a:r>
                <a:rPr i="1" lang="en" sz="3600">
                  <a:solidFill>
                    <a:srgbClr val="434343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r</a:t>
              </a:r>
              <a:r>
                <a:rPr baseline="30000" lang="en" sz="3600">
                  <a:solidFill>
                    <a:srgbClr val="434343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</a:t>
              </a:r>
              <a:r>
                <a:rPr lang="en" sz="3600">
                  <a:solidFill>
                    <a:srgbClr val="434343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is</a:t>
              </a:r>
              <a:endParaRPr sz="1800"/>
            </a:p>
          </p:txBody>
        </p:sp>
        <p:pic>
          <p:nvPicPr>
            <p:cNvPr id="1450" name="Google Shape;1450;p1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74004" y="5655573"/>
              <a:ext cx="15267005" cy="62716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51" name="Google Shape;1451;p130"/>
            <p:cNvGrpSpPr/>
            <p:nvPr/>
          </p:nvGrpSpPr>
          <p:grpSpPr>
            <a:xfrm>
              <a:off x="6845675" y="6163048"/>
              <a:ext cx="10166600" cy="1262700"/>
              <a:chOff x="6388475" y="3648448"/>
              <a:chExt cx="10166600" cy="1262700"/>
            </a:xfrm>
          </p:grpSpPr>
          <p:sp>
            <p:nvSpPr>
              <p:cNvPr id="1452" name="Google Shape;1452;p130"/>
              <p:cNvSpPr/>
              <p:nvPr/>
            </p:nvSpPr>
            <p:spPr>
              <a:xfrm rot="-5400000">
                <a:off x="8192075" y="1920525"/>
                <a:ext cx="352200" cy="3959400"/>
              </a:xfrm>
              <a:prstGeom prst="leftBrace">
                <a:avLst>
                  <a:gd fmla="val 50000" name="adj1"/>
                  <a:gd fmla="val 49869" name="adj2"/>
                </a:avLst>
              </a:prstGeom>
              <a:noFill/>
              <a:ln cap="flat" cmpd="sng" w="38100">
                <a:solidFill>
                  <a:srgbClr val="FBBC0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53" name="Google Shape;1453;p130"/>
              <p:cNvSpPr/>
              <p:nvPr/>
            </p:nvSpPr>
            <p:spPr>
              <a:xfrm>
                <a:off x="6548793" y="4172248"/>
                <a:ext cx="3607800" cy="738900"/>
              </a:xfrm>
              <a:prstGeom prst="roundRect">
                <a:avLst>
                  <a:gd fmla="val 16667" name="adj"/>
                </a:avLst>
              </a:prstGeom>
              <a:solidFill>
                <a:srgbClr val="FFCC50"/>
              </a:solidFill>
              <a:ln>
                <a:noFill/>
              </a:ln>
              <a:effectLst>
                <a:outerShdw blurRad="114300" rotWithShape="0" algn="bl" dir="5400000" dist="3810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36550" lIns="36550" spcFirstLastPara="1" rIns="36550" wrap="square" tIns="3655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>
                    <a:latin typeface="Google Sans"/>
                    <a:ea typeface="Google Sans"/>
                    <a:cs typeface="Google Sans"/>
                    <a:sym typeface="Google Sans"/>
                  </a:rPr>
                  <a:t>Confidence</a:t>
                </a:r>
                <a:r>
                  <a:rPr lang="en" sz="2800">
                    <a:latin typeface="Google Sans"/>
                    <a:ea typeface="Google Sans"/>
                    <a:cs typeface="Google Sans"/>
                    <a:sym typeface="Google Sans"/>
                  </a:rPr>
                  <a:t> gap</a:t>
                </a:r>
                <a:endParaRPr sz="2800"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sp>
            <p:nvSpPr>
              <p:cNvPr id="1454" name="Google Shape;1454;p130"/>
              <p:cNvSpPr/>
              <p:nvPr/>
            </p:nvSpPr>
            <p:spPr>
              <a:xfrm>
                <a:off x="12602875" y="4172248"/>
                <a:ext cx="3952200" cy="738900"/>
              </a:xfrm>
              <a:prstGeom prst="roundRect">
                <a:avLst>
                  <a:gd fmla="val 16667" name="adj"/>
                </a:avLst>
              </a:prstGeom>
              <a:solidFill>
                <a:srgbClr val="FFCC50"/>
              </a:solidFill>
              <a:ln>
                <a:noFill/>
              </a:ln>
              <a:effectLst>
                <a:outerShdw blurRad="114300" rotWithShape="0" algn="bl" dir="5400000" dist="3810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36550" lIns="36550" spcFirstLastPara="1" rIns="36550" wrap="square" tIns="3655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>
                    <a:latin typeface="Google Sans"/>
                    <a:ea typeface="Google Sans"/>
                    <a:cs typeface="Google Sans"/>
                    <a:sym typeface="Google Sans"/>
                  </a:rPr>
                  <a:t>Total probability gap</a:t>
                </a:r>
                <a:endParaRPr baseline="-25000" sz="2800"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cxnSp>
            <p:nvCxnSpPr>
              <p:cNvPr id="1455" name="Google Shape;1455;p130"/>
              <p:cNvCxnSpPr>
                <a:stCxn id="1454" idx="0"/>
              </p:cNvCxnSpPr>
              <p:nvPr/>
            </p:nvCxnSpPr>
            <p:spPr>
              <a:xfrm rot="10800000">
                <a:off x="14578975" y="3648448"/>
                <a:ext cx="0" cy="523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CC5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sp>
        <p:nvSpPr>
          <p:cNvPr id="1456" name="Google Shape;1456;p130"/>
          <p:cNvSpPr txBox="1"/>
          <p:nvPr/>
        </p:nvSpPr>
        <p:spPr>
          <a:xfrm>
            <a:off x="838200" y="2035505"/>
            <a:ext cx="16459200" cy="14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685800" lvl="0" marL="914400" rtl="0" algn="l">
              <a:spcBef>
                <a:spcPts val="200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Google Sans"/>
              <a:buChar char="●"/>
            </a:pP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Speculative execution using </a:t>
            </a:r>
            <a:r>
              <a:rPr b="1" lang="en" sz="3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alternate target distribution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for verification!</a:t>
            </a:r>
            <a:endParaRPr sz="3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711200" lvl="0" marL="914400" rtl="0" algn="l">
              <a:spcBef>
                <a:spcPts val="2000"/>
              </a:spcBef>
              <a:spcAft>
                <a:spcPts val="2000"/>
              </a:spcAft>
              <a:buClr>
                <a:srgbClr val="595959"/>
              </a:buClr>
              <a:buSzPts val="4000"/>
              <a:buFont typeface="Google Sans"/>
              <a:buChar char="●"/>
            </a:pP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Target distribution </a:t>
            </a:r>
            <a:r>
              <a:rPr lang="en" sz="3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𝜋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is defined by a </a:t>
            </a:r>
            <a:r>
              <a:rPr b="1" lang="en" sz="3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deferral rule</a:t>
            </a:r>
            <a:r>
              <a:rPr lang="en"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:</a:t>
            </a:r>
            <a:endParaRPr sz="3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131"/>
          <p:cNvSpPr txBox="1"/>
          <p:nvPr/>
        </p:nvSpPr>
        <p:spPr>
          <a:xfrm>
            <a:off x="914400" y="609600"/>
            <a:ext cx="16459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Empirical results: fine-tuned T5 models</a:t>
            </a:r>
            <a:endParaRPr sz="52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462" name="Google Shape;1462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1950" y="2106877"/>
            <a:ext cx="13470251" cy="67030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3" name="Google Shape;1463;p131"/>
          <p:cNvGrpSpPr/>
          <p:nvPr/>
        </p:nvGrpSpPr>
        <p:grpSpPr>
          <a:xfrm>
            <a:off x="1535650" y="2350250"/>
            <a:ext cx="4988631" cy="1789353"/>
            <a:chOff x="1611850" y="3188450"/>
            <a:chExt cx="4988631" cy="1789353"/>
          </a:xfrm>
        </p:grpSpPr>
        <p:cxnSp>
          <p:nvCxnSpPr>
            <p:cNvPr id="1464" name="Google Shape;1464;p131"/>
            <p:cNvCxnSpPr/>
            <p:nvPr/>
          </p:nvCxnSpPr>
          <p:spPr>
            <a:xfrm rot="10800000">
              <a:off x="4247581" y="3895403"/>
              <a:ext cx="2352900" cy="1082400"/>
            </a:xfrm>
            <a:prstGeom prst="straightConnector1">
              <a:avLst/>
            </a:prstGeom>
            <a:noFill/>
            <a:ln cap="flat" cmpd="sng" w="52225">
              <a:solidFill>
                <a:schemeClr val="dk2"/>
              </a:solidFill>
              <a:prstDash val="dash"/>
              <a:round/>
              <a:headEnd len="med" w="med" type="stealth"/>
              <a:tailEnd len="med" w="med" type="none"/>
            </a:ln>
          </p:spPr>
        </p:cxnSp>
        <p:sp>
          <p:nvSpPr>
            <p:cNvPr id="1465" name="Google Shape;1465;p131"/>
            <p:cNvSpPr txBox="1"/>
            <p:nvPr/>
          </p:nvSpPr>
          <p:spPr>
            <a:xfrm>
              <a:off x="1611850" y="3188450"/>
              <a:ext cx="2760000" cy="136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67150" lIns="167150" spcFirstLastPara="1" rIns="167150" wrap="square" tIns="1671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800">
                  <a:solidFill>
                    <a:schemeClr val="accen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Large model’s </a:t>
              </a:r>
              <a:endParaRPr b="1" sz="28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800">
                  <a:solidFill>
                    <a:schemeClr val="accen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quality</a:t>
              </a:r>
              <a:endParaRPr b="1" sz="28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1466" name="Google Shape;1466;p131"/>
          <p:cNvGrpSpPr/>
          <p:nvPr/>
        </p:nvGrpSpPr>
        <p:grpSpPr>
          <a:xfrm>
            <a:off x="11100025" y="3183375"/>
            <a:ext cx="5148604" cy="3324816"/>
            <a:chOff x="11023825" y="3183375"/>
            <a:chExt cx="5148604" cy="3324816"/>
          </a:xfrm>
        </p:grpSpPr>
        <p:sp>
          <p:nvSpPr>
            <p:cNvPr id="1467" name="Google Shape;1467;p131"/>
            <p:cNvSpPr txBox="1"/>
            <p:nvPr/>
          </p:nvSpPr>
          <p:spPr>
            <a:xfrm>
              <a:off x="13074029" y="5143491"/>
              <a:ext cx="3098400" cy="136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67150" lIns="167150" spcFirstLastPara="1" rIns="167150" wrap="square" tIns="1671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800">
                  <a:solidFill>
                    <a:schemeClr val="accen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SpecCascades offer the best trade-offs</a:t>
              </a:r>
              <a:endParaRPr b="1" sz="28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468" name="Google Shape;1468;p131"/>
            <p:cNvCxnSpPr/>
            <p:nvPr/>
          </p:nvCxnSpPr>
          <p:spPr>
            <a:xfrm rot="10800000">
              <a:off x="11023825" y="3183375"/>
              <a:ext cx="2224800" cy="2029200"/>
            </a:xfrm>
            <a:prstGeom prst="straightConnector1">
              <a:avLst/>
            </a:prstGeom>
            <a:noFill/>
            <a:ln cap="flat" cmpd="sng" w="52225">
              <a:solidFill>
                <a:schemeClr val="dk2"/>
              </a:solidFill>
              <a:prstDash val="dash"/>
              <a:round/>
              <a:headEnd len="med" w="med" type="stealth"/>
              <a:tailEnd len="med" w="med" type="none"/>
            </a:ln>
          </p:spPr>
        </p:cxnSp>
      </p:grpSp>
      <p:sp>
        <p:nvSpPr>
          <p:cNvPr id="1469" name="Google Shape;1469;p131"/>
          <p:cNvSpPr txBox="1"/>
          <p:nvPr/>
        </p:nvSpPr>
        <p:spPr>
          <a:xfrm>
            <a:off x="3542250" y="9025313"/>
            <a:ext cx="112035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83600" lIns="83600" spcFirstLastPara="1" rIns="83600" wrap="square" tIns="836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59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Compared to speculative decoding, </a:t>
            </a:r>
            <a:r>
              <a:rPr b="1" lang="en" sz="2559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1.61x → 1.95x</a:t>
            </a:r>
            <a:r>
              <a:rPr lang="en" sz="2559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 speed-up </a:t>
            </a:r>
            <a:endParaRPr baseline="-25000" sz="2559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0" name="Google Shape;1470;p131"/>
          <p:cNvSpPr txBox="1"/>
          <p:nvPr/>
        </p:nvSpPr>
        <p:spPr>
          <a:xfrm>
            <a:off x="13852097" y="2684271"/>
            <a:ext cx="3612000" cy="1854600"/>
          </a:xfrm>
          <a:prstGeom prst="rect">
            <a:avLst/>
          </a:prstGeom>
          <a:solidFill>
            <a:srgbClr val="EEEEF3"/>
          </a:solidFill>
          <a:ln>
            <a:noFill/>
          </a:ln>
        </p:spPr>
        <p:txBody>
          <a:bodyPr anchorCtr="0" anchor="t" bIns="200975" lIns="200975" spcFirstLastPara="1" rIns="200975" wrap="square" tIns="20097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37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SpecCascade [OPT]</a:t>
            </a:r>
            <a:endParaRPr sz="2637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50000"/>
              </a:lnSpc>
              <a:spcBef>
                <a:spcPts val="2198"/>
              </a:spcBef>
              <a:spcAft>
                <a:spcPts val="0"/>
              </a:spcAft>
              <a:buNone/>
            </a:pPr>
            <a:r>
              <a:rPr lang="en" sz="2637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SpecCascade [Diff]</a:t>
            </a:r>
            <a:endParaRPr sz="2637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50000"/>
              </a:lnSpc>
              <a:spcBef>
                <a:spcPts val="2198"/>
              </a:spcBef>
              <a:spcAft>
                <a:spcPts val="0"/>
              </a:spcAft>
              <a:buNone/>
            </a:pPr>
            <a:r>
              <a:rPr lang="en" sz="2637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SpecDecode [Lossy]</a:t>
            </a:r>
            <a:endParaRPr sz="2637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50000"/>
              </a:lnSpc>
              <a:spcBef>
                <a:spcPts val="2198"/>
              </a:spcBef>
              <a:spcAft>
                <a:spcPts val="2198"/>
              </a:spcAft>
              <a:buClr>
                <a:srgbClr val="000000"/>
              </a:buClr>
              <a:buSzPts val="2418"/>
              <a:buFont typeface="Arial"/>
              <a:buNone/>
            </a:pPr>
            <a:r>
              <a:rPr lang="en" sz="2637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TokenCascade</a:t>
            </a:r>
            <a:endParaRPr sz="2637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132"/>
          <p:cNvSpPr txBox="1"/>
          <p:nvPr/>
        </p:nvSpPr>
        <p:spPr>
          <a:xfrm>
            <a:off x="914400" y="609600"/>
            <a:ext cx="16459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Empirical results: few-shot Gemma models</a:t>
            </a:r>
            <a:endParaRPr sz="52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476" name="Google Shape;1476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9762" y="2177700"/>
            <a:ext cx="4626896" cy="3927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7" name="Google Shape;1477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82368" y="2177700"/>
            <a:ext cx="4628497" cy="392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8" name="Google Shape;1478;p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9762" y="6274849"/>
            <a:ext cx="4626896" cy="3927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9" name="Google Shape;1479;p1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41342" y="6274849"/>
            <a:ext cx="4626896" cy="38557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0" name="Google Shape;1480;p132"/>
          <p:cNvGrpSpPr/>
          <p:nvPr/>
        </p:nvGrpSpPr>
        <p:grpSpPr>
          <a:xfrm>
            <a:off x="12988350" y="5970050"/>
            <a:ext cx="4799100" cy="1077600"/>
            <a:chOff x="12988350" y="5512850"/>
            <a:chExt cx="4799100" cy="1077600"/>
          </a:xfrm>
        </p:grpSpPr>
        <p:sp>
          <p:nvSpPr>
            <p:cNvPr id="1481" name="Google Shape;1481;p132"/>
            <p:cNvSpPr/>
            <p:nvPr/>
          </p:nvSpPr>
          <p:spPr>
            <a:xfrm>
              <a:off x="14581950" y="5512850"/>
              <a:ext cx="3205500" cy="10776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177100" lIns="177100" spcFirstLastPara="1" rIns="177100" wrap="square" tIns="1771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1"/>
                  </a:solidFill>
                  <a:latin typeface="Google Sans Medium"/>
                  <a:ea typeface="Google Sans Medium"/>
                  <a:cs typeface="Google Sans Medium"/>
                  <a:sym typeface="Google Sans Medium"/>
                </a:rPr>
                <a:t>Can exceed large model’s quality!</a:t>
              </a:r>
              <a:endParaRPr sz="2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endParaRPr>
            </a:p>
          </p:txBody>
        </p:sp>
        <p:cxnSp>
          <p:nvCxnSpPr>
            <p:cNvPr id="1482" name="Google Shape;1482;p132"/>
            <p:cNvCxnSpPr>
              <a:stCxn id="1481" idx="1"/>
            </p:cNvCxnSpPr>
            <p:nvPr/>
          </p:nvCxnSpPr>
          <p:spPr>
            <a:xfrm flipH="1">
              <a:off x="12988350" y="6051650"/>
              <a:ext cx="1593600" cy="326700"/>
            </a:xfrm>
            <a:prstGeom prst="straightConnector1">
              <a:avLst/>
            </a:prstGeom>
            <a:noFill/>
            <a:ln cap="flat" cmpd="sng" w="52225">
              <a:solidFill>
                <a:schemeClr val="dk2"/>
              </a:solidFill>
              <a:prstDash val="dash"/>
              <a:round/>
              <a:headEnd len="med" w="med" type="stealth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133"/>
          <p:cNvSpPr txBox="1"/>
          <p:nvPr/>
        </p:nvSpPr>
        <p:spPr>
          <a:xfrm>
            <a:off x="914400" y="1931700"/>
            <a:ext cx="7818300" cy="72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685800" lvl="0" marL="914400" rtl="0" algn="l">
              <a:spcBef>
                <a:spcPts val="200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Google Sans"/>
              <a:buChar char="●"/>
            </a:pP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Speculative execution with a </a:t>
            </a:r>
            <a:r>
              <a:rPr b="1" lang="en" sz="3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modified target distribution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b="1" lang="en" sz="36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𝜋</a:t>
            </a:r>
            <a:endParaRPr b="1" sz="3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35000" lvl="1" marL="1828800" rtl="0" algn="l">
              <a:spcBef>
                <a:spcPts val="200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Calibri"/>
              <a:buChar char="○"/>
            </a:pPr>
            <a:r>
              <a:rPr lang="en" sz="3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Mimic </a:t>
            </a:r>
            <a:r>
              <a:rPr b="1" lang="en" sz="32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data-generation</a:t>
            </a:r>
            <a:r>
              <a:rPr lang="en" sz="3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versus </a:t>
            </a:r>
            <a:r>
              <a:rPr b="1" lang="en" sz="32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large model</a:t>
            </a:r>
            <a:r>
              <a:rPr lang="en" sz="3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distribution</a:t>
            </a:r>
            <a:endParaRPr b="1" sz="2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85800" lvl="0" marL="914400" rtl="0" algn="l">
              <a:spcBef>
                <a:spcPts val="200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Google Sans"/>
              <a:buChar char="●"/>
            </a:pP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Define </a:t>
            </a:r>
            <a:r>
              <a:rPr b="1" lang="en" sz="36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𝜋</a:t>
            </a:r>
            <a:r>
              <a:rPr b="1" lang="en" sz="2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via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a </a:t>
            </a:r>
            <a:r>
              <a:rPr b="1" lang="en" sz="3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deferral rule</a:t>
            </a:r>
            <a:endParaRPr b="1" sz="36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660400" lvl="1" marL="1828800" rtl="0" algn="l">
              <a:spcBef>
                <a:spcPts val="200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Google Sans"/>
              <a:buChar char="○"/>
            </a:pPr>
            <a:r>
              <a:rPr lang="en" sz="3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Potentially </a:t>
            </a:r>
            <a:r>
              <a:rPr lang="en" sz="32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exceed</a:t>
            </a:r>
            <a:r>
              <a:rPr lang="en" sz="3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large model performance!</a:t>
            </a:r>
            <a:endParaRPr sz="32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685800" lvl="0" marL="914400" rtl="0" algn="l">
              <a:spcBef>
                <a:spcPts val="200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Google Sans"/>
              <a:buChar char="●"/>
            </a:pP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More details in the paper!</a:t>
            </a:r>
            <a:endParaRPr sz="3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660400" lvl="1" marL="1828800" rtl="0" algn="l">
              <a:spcBef>
                <a:spcPts val="200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Google Sans"/>
              <a:buChar char="○"/>
            </a:pPr>
            <a:r>
              <a:rPr lang="en" sz="3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Relation to approximate verification techniques</a:t>
            </a:r>
            <a:endParaRPr sz="32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660400" lvl="1" marL="1828800" rtl="0" algn="l">
              <a:spcBef>
                <a:spcPts val="2000"/>
              </a:spcBef>
              <a:spcAft>
                <a:spcPts val="2000"/>
              </a:spcAft>
              <a:buClr>
                <a:srgbClr val="434343"/>
              </a:buClr>
              <a:buSzPts val="3200"/>
              <a:buFont typeface="Google Sans"/>
              <a:buChar char="○"/>
            </a:pPr>
            <a:r>
              <a:rPr lang="en" sz="3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Token-specific deferral</a:t>
            </a:r>
            <a:endParaRPr sz="32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8" name="Google Shape;1488;p133"/>
          <p:cNvSpPr txBox="1"/>
          <p:nvPr/>
        </p:nvSpPr>
        <p:spPr>
          <a:xfrm>
            <a:off x="914400" y="609600"/>
            <a:ext cx="16459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Summary</a:t>
            </a:r>
            <a:endParaRPr sz="52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489" name="Google Shape;1489;p133"/>
          <p:cNvGrpSpPr/>
          <p:nvPr/>
        </p:nvGrpSpPr>
        <p:grpSpPr>
          <a:xfrm>
            <a:off x="9742939" y="3429772"/>
            <a:ext cx="8137026" cy="4492896"/>
            <a:chOff x="8344930" y="2591475"/>
            <a:chExt cx="9382020" cy="5180325"/>
          </a:xfrm>
        </p:grpSpPr>
        <p:grpSp>
          <p:nvGrpSpPr>
            <p:cNvPr id="1490" name="Google Shape;1490;p133"/>
            <p:cNvGrpSpPr/>
            <p:nvPr/>
          </p:nvGrpSpPr>
          <p:grpSpPr>
            <a:xfrm>
              <a:off x="8344930" y="2591475"/>
              <a:ext cx="9382020" cy="3435227"/>
              <a:chOff x="8268730" y="3963075"/>
              <a:chExt cx="9382020" cy="3435227"/>
            </a:xfrm>
          </p:grpSpPr>
          <p:sp>
            <p:nvSpPr>
              <p:cNvPr id="1491" name="Google Shape;1491;p133"/>
              <p:cNvSpPr txBox="1"/>
              <p:nvPr/>
            </p:nvSpPr>
            <p:spPr>
              <a:xfrm>
                <a:off x="8424175" y="6866702"/>
                <a:ext cx="2539200" cy="53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4050" lIns="94050" spcFirstLastPara="1" rIns="94050" wrap="square" tIns="9405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775">
                    <a:solidFill>
                      <a:srgbClr val="4285F4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Drafter</a:t>
                </a:r>
                <a:endParaRPr sz="2775">
                  <a:solidFill>
                    <a:srgbClr val="4285F4"/>
                  </a:solidFill>
                  <a:latin typeface="Google Sans"/>
                  <a:ea typeface="Google Sans"/>
                  <a:cs typeface="Google Sans"/>
                  <a:sym typeface="Google Sans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775">
                    <a:solidFill>
                      <a:srgbClr val="4285F4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(sequential)</a:t>
                </a:r>
                <a:endParaRPr sz="2775">
                  <a:solidFill>
                    <a:srgbClr val="4285F4"/>
                  </a:solidFill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sp>
            <p:nvSpPr>
              <p:cNvPr id="1492" name="Google Shape;1492;p133"/>
              <p:cNvSpPr txBox="1"/>
              <p:nvPr/>
            </p:nvSpPr>
            <p:spPr>
              <a:xfrm>
                <a:off x="12684325" y="6866702"/>
                <a:ext cx="2417100" cy="53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4050" lIns="94050" spcFirstLastPara="1" rIns="94050" wrap="square" tIns="9405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775">
                    <a:solidFill>
                      <a:srgbClr val="4285F4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Verifier</a:t>
                </a:r>
                <a:endParaRPr sz="2775">
                  <a:solidFill>
                    <a:srgbClr val="4285F4"/>
                  </a:solidFill>
                  <a:latin typeface="Google Sans"/>
                  <a:ea typeface="Google Sans"/>
                  <a:cs typeface="Google Sans"/>
                  <a:sym typeface="Google Sans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775">
                    <a:solidFill>
                      <a:srgbClr val="4285F4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(parallel)</a:t>
                </a:r>
                <a:endParaRPr sz="2775">
                  <a:solidFill>
                    <a:srgbClr val="4285F4"/>
                  </a:solidFill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sp>
            <p:nvSpPr>
              <p:cNvPr id="1493" name="Google Shape;1493;p133"/>
              <p:cNvSpPr/>
              <p:nvPr/>
            </p:nvSpPr>
            <p:spPr>
              <a:xfrm>
                <a:off x="11210095" y="5475441"/>
                <a:ext cx="1746000" cy="339000"/>
              </a:xfrm>
              <a:prstGeom prst="roundRect">
                <a:avLst>
                  <a:gd fmla="val 16667" name="adj"/>
                </a:avLst>
              </a:pr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114550" lIns="114550" spcFirstLastPara="1" rIns="114550" wrap="square" tIns="11455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3">
                    <a:solidFill>
                      <a:srgbClr val="FFFFFF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Small model</a:t>
                </a:r>
                <a:endParaRPr sz="1503">
                  <a:solidFill>
                    <a:srgbClr val="FFFFFF"/>
                  </a:solidFill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sp>
            <p:nvSpPr>
              <p:cNvPr id="1494" name="Google Shape;1494;p133"/>
              <p:cNvSpPr/>
              <p:nvPr/>
            </p:nvSpPr>
            <p:spPr>
              <a:xfrm>
                <a:off x="15949677" y="5307927"/>
                <a:ext cx="1578000" cy="674100"/>
              </a:xfrm>
              <a:prstGeom prst="roundRect">
                <a:avLst>
                  <a:gd fmla="val 16667" name="adj"/>
                </a:avLst>
              </a:pr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114550" lIns="114550" spcFirstLastPara="1" rIns="114550" wrap="square" tIns="11455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3">
                    <a:solidFill>
                      <a:srgbClr val="FFFFFF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Large model</a:t>
                </a:r>
                <a:endParaRPr sz="1503">
                  <a:solidFill>
                    <a:srgbClr val="FFFFFF"/>
                  </a:solidFill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sp>
            <p:nvSpPr>
              <p:cNvPr id="1495" name="Google Shape;1495;p133"/>
              <p:cNvSpPr/>
              <p:nvPr/>
            </p:nvSpPr>
            <p:spPr>
              <a:xfrm>
                <a:off x="13656276" y="5410863"/>
                <a:ext cx="1431000" cy="468000"/>
              </a:xfrm>
              <a:prstGeom prst="rect">
                <a:avLst/>
              </a:prstGeom>
              <a:solidFill>
                <a:srgbClr val="34A853"/>
              </a:solidFill>
              <a:ln>
                <a:noFill/>
              </a:ln>
            </p:spPr>
            <p:txBody>
              <a:bodyPr anchorCtr="0" anchor="ctr" bIns="114550" lIns="114550" spcFirstLastPara="1" rIns="114550" wrap="square" tIns="11455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3">
                    <a:solidFill>
                      <a:srgbClr val="FFFFFF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Defer?</a:t>
                </a:r>
                <a:endParaRPr sz="1503">
                  <a:solidFill>
                    <a:srgbClr val="FFFFFF"/>
                  </a:solidFill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pic>
            <p:nvPicPr>
              <p:cNvPr id="1496" name="Google Shape;1496;p13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6145154" y="4093437"/>
                <a:ext cx="1162435" cy="11624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97" name="Google Shape;1497;p13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1717395" y="4558046"/>
                <a:ext cx="697828" cy="697828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498" name="Google Shape;1498;p133"/>
              <p:cNvCxnSpPr/>
              <p:nvPr/>
            </p:nvCxnSpPr>
            <p:spPr>
              <a:xfrm>
                <a:off x="10612428" y="5645152"/>
                <a:ext cx="597900" cy="0"/>
              </a:xfrm>
              <a:prstGeom prst="straightConnector1">
                <a:avLst/>
              </a:prstGeom>
              <a:noFill/>
              <a:ln cap="flat" cmpd="sng" w="1790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499" name="Google Shape;1499;p133"/>
              <p:cNvCxnSpPr>
                <a:endCxn id="1495" idx="1"/>
              </p:cNvCxnSpPr>
              <p:nvPr/>
            </p:nvCxnSpPr>
            <p:spPr>
              <a:xfrm>
                <a:off x="12944076" y="5644863"/>
                <a:ext cx="712200" cy="0"/>
              </a:xfrm>
              <a:prstGeom prst="straightConnector1">
                <a:avLst/>
              </a:prstGeom>
              <a:noFill/>
              <a:ln cap="flat" cmpd="sng" w="1790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500" name="Google Shape;1500;p133"/>
              <p:cNvCxnSpPr>
                <a:stCxn id="1495" idx="3"/>
                <a:endCxn id="1494" idx="1"/>
              </p:cNvCxnSpPr>
              <p:nvPr/>
            </p:nvCxnSpPr>
            <p:spPr>
              <a:xfrm>
                <a:off x="15087276" y="5644863"/>
                <a:ext cx="862500" cy="0"/>
              </a:xfrm>
              <a:prstGeom prst="straightConnector1">
                <a:avLst/>
              </a:prstGeom>
              <a:noFill/>
              <a:ln cap="flat" cmpd="sng" w="17900">
                <a:solidFill>
                  <a:srgbClr val="666666"/>
                </a:solidFill>
                <a:prstDash val="solid"/>
                <a:round/>
                <a:headEnd len="med" w="med" type="triangle"/>
                <a:tailEnd len="med" w="med" type="none"/>
              </a:ln>
            </p:spPr>
          </p:cxnSp>
          <p:cxnSp>
            <p:nvCxnSpPr>
              <p:cNvPr id="1501" name="Google Shape;1501;p133"/>
              <p:cNvCxnSpPr>
                <a:stCxn id="1502" idx="2"/>
                <a:endCxn id="1503" idx="2"/>
              </p:cNvCxnSpPr>
              <p:nvPr/>
            </p:nvCxnSpPr>
            <p:spPr>
              <a:xfrm flipH="1" rot="5400000">
                <a:off x="11747200" y="3806625"/>
                <a:ext cx="477000" cy="4492500"/>
              </a:xfrm>
              <a:prstGeom prst="curvedConnector3">
                <a:avLst>
                  <a:gd fmla="val -57560" name="adj1"/>
                </a:avLst>
              </a:prstGeom>
              <a:noFill/>
              <a:ln cap="flat" cmpd="sng" w="24775">
                <a:solidFill>
                  <a:srgbClr val="666666"/>
                </a:solidFill>
                <a:prstDash val="dash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503" name="Google Shape;1503;p133"/>
              <p:cNvSpPr/>
              <p:nvPr/>
            </p:nvSpPr>
            <p:spPr>
              <a:xfrm>
                <a:off x="8866397" y="5475441"/>
                <a:ext cx="1746000" cy="339000"/>
              </a:xfrm>
              <a:prstGeom prst="roundRect">
                <a:avLst>
                  <a:gd fmla="val 16667" name="adj"/>
                </a:avLst>
              </a:pr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114550" lIns="114550" spcFirstLastPara="1" rIns="114550" wrap="square" tIns="11455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3">
                    <a:solidFill>
                      <a:srgbClr val="FFFFFF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Small model</a:t>
                </a:r>
                <a:endParaRPr sz="1503">
                  <a:solidFill>
                    <a:srgbClr val="FFFFFF"/>
                  </a:solidFill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pic>
            <p:nvPicPr>
              <p:cNvPr id="1504" name="Google Shape;1504;p13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9373697" y="4558046"/>
                <a:ext cx="697828" cy="697828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505" name="Google Shape;1505;p133"/>
              <p:cNvCxnSpPr/>
              <p:nvPr/>
            </p:nvCxnSpPr>
            <p:spPr>
              <a:xfrm>
                <a:off x="8268730" y="5645152"/>
                <a:ext cx="597900" cy="0"/>
              </a:xfrm>
              <a:prstGeom prst="straightConnector1">
                <a:avLst/>
              </a:prstGeom>
              <a:noFill/>
              <a:ln cap="flat" cmpd="sng" w="1790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502" name="Google Shape;1502;p133"/>
              <p:cNvSpPr/>
              <p:nvPr/>
            </p:nvSpPr>
            <p:spPr>
              <a:xfrm>
                <a:off x="10813150" y="3963075"/>
                <a:ext cx="6837600" cy="2328300"/>
              </a:xfrm>
              <a:prstGeom prst="rect">
                <a:avLst/>
              </a:prstGeom>
              <a:solidFill>
                <a:srgbClr val="9EFCA6">
                  <a:alpha val="5000"/>
                </a:srgbClr>
              </a:solidFill>
              <a:ln cap="flat" cmpd="sng" w="9800">
                <a:solidFill>
                  <a:srgbClr val="595959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4050" lIns="94050" spcFirstLastPara="1" rIns="94050" wrap="square" tIns="9405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74">
                  <a:solidFill>
                    <a:srgbClr val="595959"/>
                  </a:solidFill>
                </a:endParaRPr>
              </a:p>
            </p:txBody>
          </p:sp>
        </p:grpSp>
        <p:sp>
          <p:nvSpPr>
            <p:cNvPr id="1506" name="Google Shape;1506;p133"/>
            <p:cNvSpPr/>
            <p:nvPr/>
          </p:nvSpPr>
          <p:spPr>
            <a:xfrm>
              <a:off x="10095700" y="6602100"/>
              <a:ext cx="6609600" cy="1169700"/>
            </a:xfrm>
            <a:prstGeom prst="roundRect">
              <a:avLst>
                <a:gd fmla="val 16667" name="adj"/>
              </a:avLst>
            </a:prstGeom>
            <a:solidFill>
              <a:srgbClr val="9ECDFC">
                <a:alpha val="25000"/>
              </a:srgbClr>
            </a:solidFill>
            <a:ln cap="flat" cmpd="sng" w="827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9275" lIns="79275" spcFirstLastPara="1" rIns="79275" wrap="square" tIns="79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28">
                  <a:solidFill>
                    <a:srgbClr val="595959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Guarantee</a:t>
              </a:r>
              <a:endParaRPr sz="2428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28">
                  <a:solidFill>
                    <a:srgbClr val="595959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Probability of sampling </a:t>
              </a:r>
              <a:r>
                <a:rPr i="1" lang="en" sz="2428">
                  <a:solidFill>
                    <a:srgbClr val="595959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v</a:t>
              </a:r>
              <a:r>
                <a:rPr lang="en" sz="2428">
                  <a:solidFill>
                    <a:srgbClr val="595959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is </a:t>
              </a:r>
              <a:r>
                <a:rPr b="1" lang="en" sz="2428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𝜋(</a:t>
              </a:r>
              <a:r>
                <a:rPr b="1" i="1" lang="en" sz="2428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b="1" lang="en" sz="2428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sz="2428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1507" name="Google Shape;1507;p133"/>
          <p:cNvSpPr txBox="1"/>
          <p:nvPr/>
        </p:nvSpPr>
        <p:spPr>
          <a:xfrm>
            <a:off x="13253950" y="2637250"/>
            <a:ext cx="27588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475" lIns="146475" spcFirstLastPara="1" rIns="146475" wrap="square" tIns="146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Target = </a:t>
            </a:r>
            <a:r>
              <a:rPr b="1" lang="en" sz="2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𝜋</a:t>
            </a:r>
            <a:endParaRPr b="1" baseline="-25000" sz="28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134"/>
          <p:cNvSpPr txBox="1"/>
          <p:nvPr/>
        </p:nvSpPr>
        <p:spPr>
          <a:xfrm>
            <a:off x="914400" y="2062600"/>
            <a:ext cx="16720500" cy="19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Emojis from emojis.com</a:t>
            </a:r>
            <a:endParaRPr sz="3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457200" lvl="0" marL="457200" rtl="0" algn="l">
              <a:spcBef>
                <a:spcPts val="200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Google Sans"/>
              <a:buChar char="●"/>
            </a:pPr>
            <a:r>
              <a:rPr lang="en" sz="3600">
                <a:solidFill>
                  <a:srgbClr val="434343"/>
                </a:solidFill>
                <a:uFill>
                  <a:noFill/>
                </a:uFill>
                <a:latin typeface="Google Sans"/>
                <a:ea typeface="Google Sans"/>
                <a:cs typeface="Google Sans"/>
                <a:sym typeface="Google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AI Large</a:t>
            </a:r>
            <a:endParaRPr sz="3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Google Sans"/>
              <a:buChar char="●"/>
            </a:pPr>
            <a:r>
              <a:rPr lang="en" sz="3600">
                <a:solidFill>
                  <a:srgbClr val="434343"/>
                </a:solidFill>
                <a:uFill>
                  <a:noFill/>
                </a:uFill>
                <a:latin typeface="Google Sans"/>
                <a:ea typeface="Google Sans"/>
                <a:cs typeface="Google Sans"/>
                <a:sym typeface="Google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AI Small</a:t>
            </a:r>
            <a:endParaRPr sz="3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3" name="Google Shape;1513;p134"/>
          <p:cNvSpPr txBox="1"/>
          <p:nvPr/>
        </p:nvSpPr>
        <p:spPr>
          <a:xfrm>
            <a:off x="914400" y="609600"/>
            <a:ext cx="16459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Acknowledgements</a:t>
            </a:r>
            <a:endParaRPr sz="52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135"/>
          <p:cNvSpPr txBox="1"/>
          <p:nvPr>
            <p:ph type="title"/>
          </p:nvPr>
        </p:nvSpPr>
        <p:spPr>
          <a:xfrm>
            <a:off x="1264200" y="3918300"/>
            <a:ext cx="4632300" cy="1307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18"/>
          <p:cNvSpPr txBox="1"/>
          <p:nvPr/>
        </p:nvSpPr>
        <p:spPr>
          <a:xfrm>
            <a:off x="914400" y="609600"/>
            <a:ext cx="16459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Tradeoffs in LM scaling</a:t>
            </a:r>
            <a:endParaRPr sz="52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47" name="Google Shape;1047;p118"/>
          <p:cNvSpPr txBox="1"/>
          <p:nvPr/>
        </p:nvSpPr>
        <p:spPr>
          <a:xfrm>
            <a:off x="838200" y="2035505"/>
            <a:ext cx="1645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673100" lvl="0" marL="914400" rtl="0" algn="l">
              <a:spcBef>
                <a:spcPts val="2000"/>
              </a:spcBef>
              <a:spcAft>
                <a:spcPts val="2000"/>
              </a:spcAft>
              <a:buClr>
                <a:srgbClr val="595959"/>
              </a:buClr>
              <a:buSzPts val="3400"/>
              <a:buFont typeface="Google Sans"/>
              <a:buChar char="●"/>
            </a:pPr>
            <a:r>
              <a:rPr lang="en" sz="34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Scaling LMs generally imposes </a:t>
            </a:r>
            <a:r>
              <a:rPr b="1" lang="en" sz="34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inference</a:t>
            </a:r>
            <a:r>
              <a:rPr lang="en" sz="34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b="1" lang="en" sz="34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cost versus quality </a:t>
            </a:r>
            <a:r>
              <a:rPr lang="en" sz="34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tradeoffs</a:t>
            </a:r>
            <a:endParaRPr sz="34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48" name="Google Shape;1048;p118"/>
          <p:cNvSpPr txBox="1"/>
          <p:nvPr/>
        </p:nvSpPr>
        <p:spPr>
          <a:xfrm>
            <a:off x="13570850" y="5280050"/>
            <a:ext cx="4317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2000"/>
              </a:spcBef>
              <a:spcAft>
                <a:spcPts val="2000"/>
              </a:spcAft>
              <a:buNone/>
            </a:pPr>
            <a:r>
              <a:rPr b="1" lang="en" sz="3600">
                <a:solidFill>
                  <a:srgbClr val="4A86E8"/>
                </a:solidFill>
                <a:latin typeface="Google Sans"/>
                <a:ea typeface="Google Sans"/>
                <a:cs typeface="Google Sans"/>
                <a:sym typeface="Google Sans"/>
              </a:rPr>
              <a:t>Can leverage </a:t>
            </a:r>
            <a:r>
              <a:rPr b="1" lang="en" sz="36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both</a:t>
            </a:r>
            <a:r>
              <a:rPr b="1" lang="en" sz="3600">
                <a:solidFill>
                  <a:srgbClr val="4A86E8"/>
                </a:solidFill>
                <a:latin typeface="Google Sans"/>
                <a:ea typeface="Google Sans"/>
                <a:cs typeface="Google Sans"/>
                <a:sym typeface="Google Sans"/>
              </a:rPr>
              <a:t> models to reduce large LM cost!</a:t>
            </a:r>
            <a:endParaRPr sz="3600">
              <a:solidFill>
                <a:srgbClr val="4A86E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049" name="Google Shape;1049;p118"/>
          <p:cNvGrpSpPr/>
          <p:nvPr/>
        </p:nvGrpSpPr>
        <p:grpSpPr>
          <a:xfrm>
            <a:off x="802357" y="3168407"/>
            <a:ext cx="11932613" cy="6783868"/>
            <a:chOff x="802357" y="3168407"/>
            <a:chExt cx="11932613" cy="6783868"/>
          </a:xfrm>
        </p:grpSpPr>
        <p:cxnSp>
          <p:nvCxnSpPr>
            <p:cNvPr id="1050" name="Google Shape;1050;p118"/>
            <p:cNvCxnSpPr/>
            <p:nvPr/>
          </p:nvCxnSpPr>
          <p:spPr>
            <a:xfrm rot="10800000">
              <a:off x="3683607" y="3359716"/>
              <a:ext cx="0" cy="6156600"/>
            </a:xfrm>
            <a:prstGeom prst="straightConnector1">
              <a:avLst/>
            </a:prstGeom>
            <a:noFill/>
            <a:ln cap="flat" cmpd="sng" w="373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51" name="Google Shape;1051;p118"/>
            <p:cNvCxnSpPr/>
            <p:nvPr/>
          </p:nvCxnSpPr>
          <p:spPr>
            <a:xfrm>
              <a:off x="3467670" y="9300378"/>
              <a:ext cx="9267300" cy="0"/>
            </a:xfrm>
            <a:prstGeom prst="straightConnector1">
              <a:avLst/>
            </a:prstGeom>
            <a:noFill/>
            <a:ln cap="flat" cmpd="sng" w="373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052" name="Google Shape;1052;p118"/>
            <p:cNvSpPr txBox="1"/>
            <p:nvPr/>
          </p:nvSpPr>
          <p:spPr>
            <a:xfrm>
              <a:off x="802357" y="3168407"/>
              <a:ext cx="2992500" cy="65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9300" lIns="179300" spcFirstLastPara="1" rIns="179300" wrap="square" tIns="1793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rgbClr val="434343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Quality</a:t>
              </a:r>
              <a:endParaRPr sz="2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rgbClr val="434343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</a:t>
              </a:r>
              <a:r>
                <a:rPr lang="en" sz="2800">
                  <a:solidFill>
                    <a:srgbClr val="999999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(e.g., accuracy)</a:t>
              </a:r>
              <a:endParaRPr sz="2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053" name="Google Shape;1053;p118"/>
            <p:cNvSpPr txBox="1"/>
            <p:nvPr/>
          </p:nvSpPr>
          <p:spPr>
            <a:xfrm>
              <a:off x="4918225" y="9300375"/>
              <a:ext cx="6775200" cy="65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9300" lIns="179300" spcFirstLastPara="1" rIns="179300" wrap="square" tIns="1793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rgbClr val="434343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Cost </a:t>
              </a:r>
              <a:r>
                <a:rPr lang="en" sz="2800">
                  <a:solidFill>
                    <a:srgbClr val="999999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(e.g., latency)</a:t>
              </a:r>
              <a:endParaRPr sz="28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1054" name="Google Shape;1054;p118"/>
          <p:cNvGrpSpPr/>
          <p:nvPr/>
        </p:nvGrpSpPr>
        <p:grpSpPr>
          <a:xfrm>
            <a:off x="4504402" y="3165450"/>
            <a:ext cx="5750373" cy="4378740"/>
            <a:chOff x="4504402" y="3165450"/>
            <a:chExt cx="5750373" cy="4378740"/>
          </a:xfrm>
        </p:grpSpPr>
        <p:sp>
          <p:nvSpPr>
            <p:cNvPr id="1055" name="Google Shape;1055;p118"/>
            <p:cNvSpPr txBox="1"/>
            <p:nvPr/>
          </p:nvSpPr>
          <p:spPr>
            <a:xfrm>
              <a:off x="4504402" y="3165450"/>
              <a:ext cx="9660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/>
                <a:t>🤩</a:t>
              </a:r>
              <a:endParaRPr sz="6000"/>
            </a:p>
          </p:txBody>
        </p:sp>
        <p:cxnSp>
          <p:nvCxnSpPr>
            <p:cNvPr id="1056" name="Google Shape;1056;p118"/>
            <p:cNvCxnSpPr/>
            <p:nvPr/>
          </p:nvCxnSpPr>
          <p:spPr>
            <a:xfrm rot="10800000">
              <a:off x="4986186" y="4172490"/>
              <a:ext cx="0" cy="3371700"/>
            </a:xfrm>
            <a:prstGeom prst="straightConnector1">
              <a:avLst/>
            </a:pr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057" name="Google Shape;1057;p118"/>
            <p:cNvCxnSpPr/>
            <p:nvPr/>
          </p:nvCxnSpPr>
          <p:spPr>
            <a:xfrm>
              <a:off x="5621875" y="3705450"/>
              <a:ext cx="46329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</p:grpSp>
      <p:grpSp>
        <p:nvGrpSpPr>
          <p:cNvPr id="1058" name="Google Shape;1058;p118"/>
          <p:cNvGrpSpPr/>
          <p:nvPr/>
        </p:nvGrpSpPr>
        <p:grpSpPr>
          <a:xfrm>
            <a:off x="5640300" y="7483834"/>
            <a:ext cx="3503775" cy="966050"/>
            <a:chOff x="5640300" y="7483834"/>
            <a:chExt cx="3503775" cy="966050"/>
          </a:xfrm>
        </p:grpSpPr>
        <p:pic>
          <p:nvPicPr>
            <p:cNvPr id="1059" name="Google Shape;1059;p1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40300" y="7483834"/>
              <a:ext cx="966050" cy="966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0" name="Google Shape;1060;p118"/>
            <p:cNvSpPr txBox="1"/>
            <p:nvPr/>
          </p:nvSpPr>
          <p:spPr>
            <a:xfrm>
              <a:off x="6582675" y="7640925"/>
              <a:ext cx="2561400" cy="65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9300" lIns="179300" spcFirstLastPara="1" rIns="179300" wrap="square" tIns="1793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34343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Small LM </a:t>
              </a:r>
              <a:r>
                <a:rPr i="1" lang="en" sz="3200">
                  <a:solidFill>
                    <a:srgbClr val="434343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p</a:t>
              </a:r>
              <a:r>
                <a:rPr baseline="-25000" lang="en" sz="3200">
                  <a:solidFill>
                    <a:srgbClr val="434343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S</a:t>
              </a:r>
              <a:endParaRPr baseline="-25000" sz="3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1061" name="Google Shape;1061;p118"/>
          <p:cNvGrpSpPr/>
          <p:nvPr/>
        </p:nvGrpSpPr>
        <p:grpSpPr>
          <a:xfrm>
            <a:off x="11354075" y="2867762"/>
            <a:ext cx="4490625" cy="1609238"/>
            <a:chOff x="12057125" y="215049"/>
            <a:chExt cx="4490625" cy="1609238"/>
          </a:xfrm>
        </p:grpSpPr>
        <p:pic>
          <p:nvPicPr>
            <p:cNvPr id="1062" name="Google Shape;1062;p1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057125" y="215049"/>
              <a:ext cx="1609238" cy="1609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3" name="Google Shape;1063;p118"/>
            <p:cNvSpPr txBox="1"/>
            <p:nvPr/>
          </p:nvSpPr>
          <p:spPr>
            <a:xfrm>
              <a:off x="13891850" y="693738"/>
              <a:ext cx="2655900" cy="65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9300" lIns="179300" spcFirstLastPara="1" rIns="179300" wrap="square" tIns="1793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34343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Large</a:t>
              </a:r>
              <a:r>
                <a:rPr lang="en" sz="3200">
                  <a:solidFill>
                    <a:srgbClr val="434343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LM </a:t>
              </a:r>
              <a:r>
                <a:rPr i="1" lang="en" sz="3200">
                  <a:solidFill>
                    <a:srgbClr val="434343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p</a:t>
              </a:r>
              <a:r>
                <a:rPr baseline="-25000" lang="en" sz="3200">
                  <a:solidFill>
                    <a:srgbClr val="434343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L</a:t>
              </a:r>
              <a:endParaRPr baseline="-25000" sz="3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1064" name="Google Shape;1064;p118"/>
          <p:cNvSpPr/>
          <p:nvPr/>
        </p:nvSpPr>
        <p:spPr>
          <a:xfrm>
            <a:off x="4722857" y="7743246"/>
            <a:ext cx="515553" cy="489678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169350" lIns="169350" spcFirstLastPara="1" rIns="169350" wrap="square" tIns="169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44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5" name="Google Shape;1065;p118"/>
          <p:cNvSpPr/>
          <p:nvPr/>
        </p:nvSpPr>
        <p:spPr>
          <a:xfrm>
            <a:off x="10371934" y="3397147"/>
            <a:ext cx="515553" cy="489678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EA4335"/>
          </a:solidFill>
          <a:ln>
            <a:noFill/>
          </a:ln>
        </p:spPr>
        <p:txBody>
          <a:bodyPr anchorCtr="0" anchor="ctr" bIns="169350" lIns="169350" spcFirstLastPara="1" rIns="169350" wrap="square" tIns="169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44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6" name="Google Shape;1066;p118"/>
          <p:cNvSpPr txBox="1"/>
          <p:nvPr/>
        </p:nvSpPr>
        <p:spPr>
          <a:xfrm>
            <a:off x="914400" y="9856125"/>
            <a:ext cx="12559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Icons from emojis.com</a:t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FFFF"/>
        </a:solidFill>
      </p:bgPr>
    </p:bg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136"/>
          <p:cNvSpPr txBox="1"/>
          <p:nvPr/>
        </p:nvSpPr>
        <p:spPr>
          <a:xfrm>
            <a:off x="914400" y="609600"/>
            <a:ext cx="16459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Empirical results: fine-tuned T5 models</a:t>
            </a:r>
            <a:endParaRPr sz="52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524" name="Google Shape;1524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" y="2970600"/>
            <a:ext cx="16734490" cy="464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5" name="Google Shape;1525;p136"/>
          <p:cNvSpPr/>
          <p:nvPr/>
        </p:nvSpPr>
        <p:spPr>
          <a:xfrm>
            <a:off x="7271200" y="7772400"/>
            <a:ext cx="3613200" cy="1635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177100" lIns="177100" spcFirstLastPara="1" rIns="177100" wrap="square" tIns="177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Better tradeoffs → gains in latency </a:t>
            </a:r>
            <a:br>
              <a:rPr lang="en" sz="2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i="1" lang="en" sz="2800" u="sng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or</a:t>
            </a:r>
            <a:r>
              <a:rPr lang="en" sz="2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quality</a:t>
            </a:r>
            <a:endParaRPr sz="2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526" name="Google Shape;1526;p136"/>
          <p:cNvSpPr/>
          <p:nvPr/>
        </p:nvSpPr>
        <p:spPr>
          <a:xfrm>
            <a:off x="19533125" y="6398975"/>
            <a:ext cx="768900" cy="456300"/>
          </a:xfrm>
          <a:prstGeom prst="ellipse">
            <a:avLst/>
          </a:prstGeom>
          <a:noFill/>
          <a:ln cap="flat" cmpd="sng" w="76200">
            <a:solidFill>
              <a:srgbClr val="13733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160700" lIns="160700" spcFirstLastPara="1" rIns="160700" wrap="square" tIns="160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1527" name="Google Shape;1527;p136"/>
          <p:cNvSpPr/>
          <p:nvPr/>
        </p:nvSpPr>
        <p:spPr>
          <a:xfrm>
            <a:off x="3652750" y="6681400"/>
            <a:ext cx="13643400" cy="338700"/>
          </a:xfrm>
          <a:prstGeom prst="roundRect">
            <a:avLst>
              <a:gd fmla="val 16667" name="adj"/>
            </a:avLst>
          </a:prstGeom>
          <a:solidFill>
            <a:srgbClr val="9ECDFC">
              <a:alpha val="25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8" name="Google Shape;1528;p136"/>
          <p:cNvSpPr/>
          <p:nvPr/>
        </p:nvSpPr>
        <p:spPr>
          <a:xfrm>
            <a:off x="3652750" y="5309800"/>
            <a:ext cx="13643400" cy="338700"/>
          </a:xfrm>
          <a:prstGeom prst="roundRect">
            <a:avLst>
              <a:gd fmla="val 16667" name="adj"/>
            </a:avLst>
          </a:prstGeom>
          <a:solidFill>
            <a:srgbClr val="9ECDFC">
              <a:alpha val="25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FFFF"/>
        </a:solidFill>
      </p:bgPr>
    </p:bg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137"/>
          <p:cNvSpPr txBox="1"/>
          <p:nvPr/>
        </p:nvSpPr>
        <p:spPr>
          <a:xfrm>
            <a:off x="914400" y="609600"/>
            <a:ext cx="16459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Speculative decoding</a:t>
            </a:r>
            <a:endParaRPr sz="52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4" name="Google Shape;1534;p137"/>
          <p:cNvSpPr/>
          <p:nvPr/>
        </p:nvSpPr>
        <p:spPr>
          <a:xfrm>
            <a:off x="2826000" y="6171511"/>
            <a:ext cx="2301600" cy="378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47250" lIns="147250" spcFirstLastPara="1" rIns="147250" wrap="square" tIns="1472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5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Small model</a:t>
            </a:r>
            <a:endParaRPr sz="2255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535" name="Google Shape;1535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852" y="5738773"/>
            <a:ext cx="778015" cy="778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6" name="Google Shape;1536;p137"/>
          <p:cNvCxnSpPr>
            <a:stCxn id="1534" idx="0"/>
          </p:cNvCxnSpPr>
          <p:nvPr/>
        </p:nvCxnSpPr>
        <p:spPr>
          <a:xfrm rot="10800000">
            <a:off x="3976800" y="5616211"/>
            <a:ext cx="0" cy="555300"/>
          </a:xfrm>
          <a:prstGeom prst="straightConnector1">
            <a:avLst/>
          </a:prstGeom>
          <a:noFill/>
          <a:ln cap="flat" cmpd="sng" w="230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7" name="Google Shape;1537;p137"/>
          <p:cNvSpPr txBox="1"/>
          <p:nvPr/>
        </p:nvSpPr>
        <p:spPr>
          <a:xfrm>
            <a:off x="1870200" y="7318300"/>
            <a:ext cx="4213200" cy="10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250" lIns="147250" spcFirstLastPara="1" rIns="147250" wrap="square" tIns="1472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“Write a poem about aliens in the style of Shakespeare”</a:t>
            </a:r>
            <a:endParaRPr sz="24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538" name="Google Shape;1538;p137"/>
          <p:cNvCxnSpPr>
            <a:stCxn id="1537" idx="0"/>
            <a:endCxn id="1534" idx="2"/>
          </p:cNvCxnSpPr>
          <p:nvPr/>
        </p:nvCxnSpPr>
        <p:spPr>
          <a:xfrm rot="10800000">
            <a:off x="3976800" y="6549400"/>
            <a:ext cx="0" cy="768900"/>
          </a:xfrm>
          <a:prstGeom prst="straightConnector1">
            <a:avLst/>
          </a:prstGeom>
          <a:noFill/>
          <a:ln cap="flat" cmpd="sng" w="230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9" name="Google Shape;1539;p137"/>
          <p:cNvSpPr txBox="1"/>
          <p:nvPr/>
        </p:nvSpPr>
        <p:spPr>
          <a:xfrm>
            <a:off x="1842600" y="4971804"/>
            <a:ext cx="4268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250" lIns="147250" spcFirstLastPara="1" rIns="147250" wrap="square" tIns="1472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O fiery saucers flying</a:t>
            </a:r>
            <a:endParaRPr sz="2400">
              <a:solidFill>
                <a:schemeClr val="accent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540" name="Google Shape;1540;p137"/>
          <p:cNvGrpSpPr/>
          <p:nvPr/>
        </p:nvGrpSpPr>
        <p:grpSpPr>
          <a:xfrm>
            <a:off x="7783449" y="3540775"/>
            <a:ext cx="9978576" cy="3704807"/>
            <a:chOff x="7783449" y="3540775"/>
            <a:chExt cx="9978576" cy="3704807"/>
          </a:xfrm>
        </p:grpSpPr>
        <p:cxnSp>
          <p:nvCxnSpPr>
            <p:cNvPr id="1541" name="Google Shape;1541;p137"/>
            <p:cNvCxnSpPr/>
            <p:nvPr/>
          </p:nvCxnSpPr>
          <p:spPr>
            <a:xfrm rot="10800000">
              <a:off x="15265169" y="6476682"/>
              <a:ext cx="0" cy="768900"/>
            </a:xfrm>
            <a:prstGeom prst="straightConnector1">
              <a:avLst/>
            </a:prstGeom>
            <a:noFill/>
            <a:ln cap="flat" cmpd="sng" w="230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542" name="Google Shape;1542;p137"/>
            <p:cNvSpPr/>
            <p:nvPr/>
          </p:nvSpPr>
          <p:spPr>
            <a:xfrm>
              <a:off x="9565425" y="5562425"/>
              <a:ext cx="8196600" cy="9330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Large model</a:t>
              </a:r>
              <a:endParaRPr sz="2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1543" name="Google Shape;1543;p1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783449" y="4824799"/>
              <a:ext cx="1609238" cy="160923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44" name="Google Shape;1544;p137"/>
            <p:cNvCxnSpPr/>
            <p:nvPr/>
          </p:nvCxnSpPr>
          <p:spPr>
            <a:xfrm rot="10800000">
              <a:off x="17017769" y="6476682"/>
              <a:ext cx="0" cy="768900"/>
            </a:xfrm>
            <a:prstGeom prst="straightConnector1">
              <a:avLst/>
            </a:prstGeom>
            <a:noFill/>
            <a:ln cap="flat" cmpd="sng" w="230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45" name="Google Shape;1545;p137"/>
            <p:cNvCxnSpPr/>
            <p:nvPr/>
          </p:nvCxnSpPr>
          <p:spPr>
            <a:xfrm rot="10800000">
              <a:off x="13588769" y="6476682"/>
              <a:ext cx="0" cy="768900"/>
            </a:xfrm>
            <a:prstGeom prst="straightConnector1">
              <a:avLst/>
            </a:prstGeom>
            <a:noFill/>
            <a:ln cap="flat" cmpd="sng" w="2302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46" name="Google Shape;1546;p137"/>
            <p:cNvCxnSpPr/>
            <p:nvPr/>
          </p:nvCxnSpPr>
          <p:spPr>
            <a:xfrm rot="10800000">
              <a:off x="11529446" y="6476682"/>
              <a:ext cx="0" cy="768900"/>
            </a:xfrm>
            <a:prstGeom prst="straightConnector1">
              <a:avLst/>
            </a:prstGeom>
            <a:noFill/>
            <a:ln cap="flat" cmpd="sng" w="2302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47" name="Google Shape;1547;p137"/>
            <p:cNvCxnSpPr/>
            <p:nvPr/>
          </p:nvCxnSpPr>
          <p:spPr>
            <a:xfrm rot="10800000">
              <a:off x="13588769" y="4800282"/>
              <a:ext cx="0" cy="768900"/>
            </a:xfrm>
            <a:prstGeom prst="straightConnector1">
              <a:avLst/>
            </a:prstGeom>
            <a:noFill/>
            <a:ln cap="flat" cmpd="sng" w="2302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48" name="Google Shape;1548;p137"/>
            <p:cNvCxnSpPr/>
            <p:nvPr/>
          </p:nvCxnSpPr>
          <p:spPr>
            <a:xfrm rot="10800000">
              <a:off x="15265169" y="4800282"/>
              <a:ext cx="0" cy="768900"/>
            </a:xfrm>
            <a:prstGeom prst="straightConnector1">
              <a:avLst/>
            </a:prstGeom>
            <a:noFill/>
            <a:ln cap="flat" cmpd="sng" w="230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49" name="Google Shape;1549;p137"/>
            <p:cNvCxnSpPr/>
            <p:nvPr/>
          </p:nvCxnSpPr>
          <p:spPr>
            <a:xfrm rot="10800000">
              <a:off x="17017769" y="4800282"/>
              <a:ext cx="0" cy="768900"/>
            </a:xfrm>
            <a:prstGeom prst="straightConnector1">
              <a:avLst/>
            </a:prstGeom>
            <a:noFill/>
            <a:ln cap="flat" cmpd="sng" w="230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50" name="Google Shape;1550;p137"/>
            <p:cNvCxnSpPr/>
            <p:nvPr/>
          </p:nvCxnSpPr>
          <p:spPr>
            <a:xfrm rot="10800000">
              <a:off x="11531369" y="4800282"/>
              <a:ext cx="0" cy="768900"/>
            </a:xfrm>
            <a:prstGeom prst="straightConnector1">
              <a:avLst/>
            </a:prstGeom>
            <a:noFill/>
            <a:ln cap="flat" cmpd="sng" w="2302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51" name="Google Shape;1551;p137"/>
            <p:cNvCxnSpPr/>
            <p:nvPr/>
          </p:nvCxnSpPr>
          <p:spPr>
            <a:xfrm rot="10800000">
              <a:off x="9853046" y="4800282"/>
              <a:ext cx="0" cy="768900"/>
            </a:xfrm>
            <a:prstGeom prst="straightConnector1">
              <a:avLst/>
            </a:prstGeom>
            <a:noFill/>
            <a:ln cap="flat" cmpd="sng" w="2302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52" name="Google Shape;1552;p137"/>
            <p:cNvCxnSpPr/>
            <p:nvPr/>
          </p:nvCxnSpPr>
          <p:spPr>
            <a:xfrm rot="10800000">
              <a:off x="9853046" y="6476682"/>
              <a:ext cx="0" cy="768900"/>
            </a:xfrm>
            <a:prstGeom prst="straightConnector1">
              <a:avLst/>
            </a:prstGeom>
            <a:noFill/>
            <a:ln cap="flat" cmpd="sng" w="2302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553" name="Google Shape;1553;p137"/>
            <p:cNvSpPr txBox="1"/>
            <p:nvPr/>
          </p:nvSpPr>
          <p:spPr>
            <a:xfrm>
              <a:off x="9578425" y="4170327"/>
              <a:ext cx="531000" cy="64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7250" lIns="147250" spcFirstLastPara="1" rIns="147250" wrap="square" tIns="14725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55">
                  <a:solidFill>
                    <a:srgbClr val="38761D"/>
                  </a:solidFill>
                  <a:latin typeface="Lato"/>
                  <a:ea typeface="Lato"/>
                  <a:cs typeface="Lato"/>
                  <a:sym typeface="Lato"/>
                </a:rPr>
                <a:t>✅</a:t>
              </a:r>
              <a:endParaRPr sz="1932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554" name="Google Shape;1554;p137"/>
            <p:cNvSpPr txBox="1"/>
            <p:nvPr/>
          </p:nvSpPr>
          <p:spPr>
            <a:xfrm>
              <a:off x="11157723" y="4226577"/>
              <a:ext cx="777900" cy="53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55">
                  <a:solidFill>
                    <a:srgbClr val="38761D"/>
                  </a:solidFill>
                  <a:latin typeface="Lato"/>
                  <a:ea typeface="Lato"/>
                  <a:cs typeface="Lato"/>
                  <a:sym typeface="Lato"/>
                </a:rPr>
                <a:t>✅</a:t>
              </a:r>
              <a:endParaRPr/>
            </a:p>
          </p:txBody>
        </p:sp>
        <p:sp>
          <p:nvSpPr>
            <p:cNvPr id="1555" name="Google Shape;1555;p137"/>
            <p:cNvSpPr txBox="1"/>
            <p:nvPr/>
          </p:nvSpPr>
          <p:spPr>
            <a:xfrm>
              <a:off x="12900145" y="3540775"/>
              <a:ext cx="1363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38761D"/>
                  </a:solidFill>
                  <a:latin typeface="Lato"/>
                  <a:ea typeface="Lato"/>
                  <a:cs typeface="Lato"/>
                  <a:sym typeface="Lato"/>
                </a:rPr>
                <a:t>chariots</a:t>
              </a:r>
              <a:endParaRPr b="1" sz="2400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556" name="Google Shape;1556;p137"/>
          <p:cNvGrpSpPr/>
          <p:nvPr/>
        </p:nvGrpSpPr>
        <p:grpSpPr>
          <a:xfrm>
            <a:off x="7783449" y="4170327"/>
            <a:ext cx="9978576" cy="3815899"/>
            <a:chOff x="7783449" y="4170327"/>
            <a:chExt cx="9978576" cy="3815899"/>
          </a:xfrm>
        </p:grpSpPr>
        <p:sp>
          <p:nvSpPr>
            <p:cNvPr id="1557" name="Google Shape;1557;p137"/>
            <p:cNvSpPr txBox="1"/>
            <p:nvPr/>
          </p:nvSpPr>
          <p:spPr>
            <a:xfrm>
              <a:off x="11262978" y="7319326"/>
              <a:ext cx="531000" cy="6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7250" lIns="147250" spcFirstLastPara="1" rIns="147250" wrap="square" tIns="14725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accent6"/>
                  </a:solidFill>
                  <a:latin typeface="Lato"/>
                  <a:ea typeface="Lato"/>
                  <a:cs typeface="Lato"/>
                  <a:sym typeface="Lato"/>
                </a:rPr>
                <a:t>O</a:t>
              </a:r>
              <a:endParaRPr sz="2400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558" name="Google Shape;1558;p137"/>
            <p:cNvCxnSpPr/>
            <p:nvPr/>
          </p:nvCxnSpPr>
          <p:spPr>
            <a:xfrm rot="10800000">
              <a:off x="15265169" y="6476682"/>
              <a:ext cx="0" cy="768900"/>
            </a:xfrm>
            <a:prstGeom prst="straightConnector1">
              <a:avLst/>
            </a:prstGeom>
            <a:noFill/>
            <a:ln cap="flat" cmpd="sng" w="2302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559" name="Google Shape;1559;p137"/>
            <p:cNvSpPr/>
            <p:nvPr/>
          </p:nvSpPr>
          <p:spPr>
            <a:xfrm>
              <a:off x="9565425" y="5562425"/>
              <a:ext cx="8196600" cy="9330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Large model</a:t>
              </a:r>
              <a:endParaRPr sz="2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1560" name="Google Shape;1560;p1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783449" y="4824799"/>
              <a:ext cx="1609238" cy="160923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61" name="Google Shape;1561;p137"/>
            <p:cNvCxnSpPr/>
            <p:nvPr/>
          </p:nvCxnSpPr>
          <p:spPr>
            <a:xfrm rot="10800000">
              <a:off x="17017769" y="6476682"/>
              <a:ext cx="0" cy="768900"/>
            </a:xfrm>
            <a:prstGeom prst="straightConnector1">
              <a:avLst/>
            </a:prstGeom>
            <a:noFill/>
            <a:ln cap="flat" cmpd="sng" w="2302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62" name="Google Shape;1562;p137"/>
            <p:cNvCxnSpPr/>
            <p:nvPr/>
          </p:nvCxnSpPr>
          <p:spPr>
            <a:xfrm rot="10800000">
              <a:off x="13588769" y="6476682"/>
              <a:ext cx="0" cy="768900"/>
            </a:xfrm>
            <a:prstGeom prst="straightConnector1">
              <a:avLst/>
            </a:prstGeom>
            <a:noFill/>
            <a:ln cap="flat" cmpd="sng" w="2302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63" name="Google Shape;1563;p137"/>
            <p:cNvCxnSpPr/>
            <p:nvPr/>
          </p:nvCxnSpPr>
          <p:spPr>
            <a:xfrm rot="10800000">
              <a:off x="11529446" y="6476682"/>
              <a:ext cx="0" cy="768900"/>
            </a:xfrm>
            <a:prstGeom prst="straightConnector1">
              <a:avLst/>
            </a:prstGeom>
            <a:noFill/>
            <a:ln cap="flat" cmpd="sng" w="2302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564" name="Google Shape;1564;p137"/>
            <p:cNvSpPr txBox="1"/>
            <p:nvPr/>
          </p:nvSpPr>
          <p:spPr>
            <a:xfrm>
              <a:off x="13119977" y="7375575"/>
              <a:ext cx="9573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accent6"/>
                  </a:solidFill>
                  <a:latin typeface="Lato"/>
                  <a:ea typeface="Lato"/>
                  <a:cs typeface="Lato"/>
                  <a:sym typeface="Lato"/>
                </a:rPr>
                <a:t>fiery</a:t>
              </a:r>
              <a:endParaRPr sz="2400">
                <a:solidFill>
                  <a:schemeClr val="accent6"/>
                </a:solidFill>
              </a:endParaRPr>
            </a:p>
          </p:txBody>
        </p:sp>
        <p:sp>
          <p:nvSpPr>
            <p:cNvPr id="1565" name="Google Shape;1565;p137"/>
            <p:cNvSpPr txBox="1"/>
            <p:nvPr/>
          </p:nvSpPr>
          <p:spPr>
            <a:xfrm>
              <a:off x="14600100" y="7375575"/>
              <a:ext cx="13209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accent6"/>
                  </a:solidFill>
                  <a:latin typeface="Lato"/>
                  <a:ea typeface="Lato"/>
                  <a:cs typeface="Lato"/>
                  <a:sym typeface="Lato"/>
                </a:rPr>
                <a:t>saucers</a:t>
              </a:r>
              <a:endParaRPr sz="2400">
                <a:solidFill>
                  <a:schemeClr val="accent6"/>
                </a:solidFill>
              </a:endParaRPr>
            </a:p>
          </p:txBody>
        </p:sp>
        <p:sp>
          <p:nvSpPr>
            <p:cNvPr id="1566" name="Google Shape;1566;p137"/>
            <p:cNvSpPr txBox="1"/>
            <p:nvPr/>
          </p:nvSpPr>
          <p:spPr>
            <a:xfrm>
              <a:off x="16452495" y="7375575"/>
              <a:ext cx="11016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accent6"/>
                  </a:solidFill>
                  <a:latin typeface="Lato"/>
                  <a:ea typeface="Lato"/>
                  <a:cs typeface="Lato"/>
                  <a:sym typeface="Lato"/>
                </a:rPr>
                <a:t>flying</a:t>
              </a:r>
              <a:endParaRPr sz="2400">
                <a:solidFill>
                  <a:schemeClr val="accent6"/>
                </a:solidFill>
              </a:endParaRPr>
            </a:p>
          </p:txBody>
        </p:sp>
        <p:cxnSp>
          <p:nvCxnSpPr>
            <p:cNvPr id="1567" name="Google Shape;1567;p137"/>
            <p:cNvCxnSpPr/>
            <p:nvPr/>
          </p:nvCxnSpPr>
          <p:spPr>
            <a:xfrm rot="10800000">
              <a:off x="13588769" y="4800282"/>
              <a:ext cx="0" cy="768900"/>
            </a:xfrm>
            <a:prstGeom prst="straightConnector1">
              <a:avLst/>
            </a:prstGeom>
            <a:noFill/>
            <a:ln cap="flat" cmpd="sng" w="2302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68" name="Google Shape;1568;p137"/>
            <p:cNvCxnSpPr/>
            <p:nvPr/>
          </p:nvCxnSpPr>
          <p:spPr>
            <a:xfrm rot="10800000">
              <a:off x="15265169" y="4800282"/>
              <a:ext cx="0" cy="768900"/>
            </a:xfrm>
            <a:prstGeom prst="straightConnector1">
              <a:avLst/>
            </a:prstGeom>
            <a:noFill/>
            <a:ln cap="flat" cmpd="sng" w="2302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69" name="Google Shape;1569;p137"/>
            <p:cNvCxnSpPr/>
            <p:nvPr/>
          </p:nvCxnSpPr>
          <p:spPr>
            <a:xfrm rot="10800000">
              <a:off x="17017769" y="4800282"/>
              <a:ext cx="0" cy="768900"/>
            </a:xfrm>
            <a:prstGeom prst="straightConnector1">
              <a:avLst/>
            </a:prstGeom>
            <a:noFill/>
            <a:ln cap="flat" cmpd="sng" w="2302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70" name="Google Shape;1570;p137"/>
            <p:cNvCxnSpPr/>
            <p:nvPr/>
          </p:nvCxnSpPr>
          <p:spPr>
            <a:xfrm rot="10800000">
              <a:off x="11531369" y="4800282"/>
              <a:ext cx="0" cy="768900"/>
            </a:xfrm>
            <a:prstGeom prst="straightConnector1">
              <a:avLst/>
            </a:prstGeom>
            <a:noFill/>
            <a:ln cap="flat" cmpd="sng" w="2302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71" name="Google Shape;1571;p137"/>
            <p:cNvCxnSpPr/>
            <p:nvPr/>
          </p:nvCxnSpPr>
          <p:spPr>
            <a:xfrm rot="10800000">
              <a:off x="9853046" y="4800282"/>
              <a:ext cx="0" cy="768900"/>
            </a:xfrm>
            <a:prstGeom prst="straightConnector1">
              <a:avLst/>
            </a:prstGeom>
            <a:noFill/>
            <a:ln cap="flat" cmpd="sng" w="2302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572" name="Google Shape;1572;p137"/>
            <p:cNvSpPr txBox="1"/>
            <p:nvPr/>
          </p:nvSpPr>
          <p:spPr>
            <a:xfrm>
              <a:off x="8410779" y="7319326"/>
              <a:ext cx="2849700" cy="6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7250" lIns="147250" spcFirstLastPara="1" rIns="147250" wrap="square" tIns="14725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38761D"/>
                  </a:solidFill>
                  <a:latin typeface="Lato"/>
                  <a:ea typeface="Lato"/>
                  <a:cs typeface="Lato"/>
                  <a:sym typeface="Lato"/>
                </a:rPr>
                <a:t>… Shakespeare</a:t>
              </a:r>
              <a:endParaRPr sz="24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573" name="Google Shape;1573;p137"/>
            <p:cNvCxnSpPr/>
            <p:nvPr/>
          </p:nvCxnSpPr>
          <p:spPr>
            <a:xfrm rot="10800000">
              <a:off x="9853046" y="6476682"/>
              <a:ext cx="0" cy="768900"/>
            </a:xfrm>
            <a:prstGeom prst="straightConnector1">
              <a:avLst/>
            </a:prstGeom>
            <a:noFill/>
            <a:ln cap="flat" cmpd="sng" w="2302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574" name="Google Shape;1574;p137"/>
            <p:cNvSpPr txBox="1"/>
            <p:nvPr/>
          </p:nvSpPr>
          <p:spPr>
            <a:xfrm>
              <a:off x="9578425" y="4170327"/>
              <a:ext cx="531000" cy="64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7250" lIns="147250" spcFirstLastPara="1" rIns="147250" wrap="square" tIns="14725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55">
                  <a:solidFill>
                    <a:srgbClr val="38761D"/>
                  </a:solidFill>
                  <a:latin typeface="Lato"/>
                  <a:ea typeface="Lato"/>
                  <a:cs typeface="Lato"/>
                  <a:sym typeface="Lato"/>
                </a:rPr>
                <a:t>✅</a:t>
              </a:r>
              <a:endParaRPr sz="1932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575" name="Google Shape;1575;p137"/>
            <p:cNvSpPr txBox="1"/>
            <p:nvPr/>
          </p:nvSpPr>
          <p:spPr>
            <a:xfrm>
              <a:off x="11157723" y="4226577"/>
              <a:ext cx="777900" cy="53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55">
                  <a:solidFill>
                    <a:srgbClr val="38761D"/>
                  </a:solidFill>
                  <a:latin typeface="Lato"/>
                  <a:ea typeface="Lato"/>
                  <a:cs typeface="Lato"/>
                  <a:sym typeface="Lato"/>
                </a:rPr>
                <a:t>✅</a:t>
              </a:r>
              <a:endParaRPr/>
            </a:p>
          </p:txBody>
        </p:sp>
        <p:sp>
          <p:nvSpPr>
            <p:cNvPr id="1576" name="Google Shape;1576;p137"/>
            <p:cNvSpPr txBox="1"/>
            <p:nvPr/>
          </p:nvSpPr>
          <p:spPr>
            <a:xfrm>
              <a:off x="13307223" y="4226577"/>
              <a:ext cx="531000" cy="53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55">
                  <a:solidFill>
                    <a:srgbClr val="38761D"/>
                  </a:solidFill>
                  <a:latin typeface="Lato"/>
                  <a:ea typeface="Lato"/>
                  <a:cs typeface="Lato"/>
                  <a:sym typeface="Lato"/>
                </a:rPr>
                <a:t>❌</a:t>
              </a:r>
              <a:endParaRPr/>
            </a:p>
          </p:txBody>
        </p:sp>
        <p:sp>
          <p:nvSpPr>
            <p:cNvPr id="1577" name="Google Shape;1577;p137"/>
            <p:cNvSpPr txBox="1"/>
            <p:nvPr/>
          </p:nvSpPr>
          <p:spPr>
            <a:xfrm>
              <a:off x="14779923" y="4226577"/>
              <a:ext cx="880500" cy="53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55">
                  <a:solidFill>
                    <a:srgbClr val="38761D"/>
                  </a:solidFill>
                  <a:latin typeface="Lato"/>
                  <a:ea typeface="Lato"/>
                  <a:cs typeface="Lato"/>
                  <a:sym typeface="Lato"/>
                </a:rPr>
                <a:t> ✅</a:t>
              </a:r>
              <a:endParaRPr/>
            </a:p>
          </p:txBody>
        </p:sp>
        <p:sp>
          <p:nvSpPr>
            <p:cNvPr id="1578" name="Google Shape;1578;p137"/>
            <p:cNvSpPr txBox="1"/>
            <p:nvPr/>
          </p:nvSpPr>
          <p:spPr>
            <a:xfrm>
              <a:off x="16586921" y="4226577"/>
              <a:ext cx="880500" cy="53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55">
                  <a:solidFill>
                    <a:srgbClr val="38761D"/>
                  </a:solidFill>
                  <a:latin typeface="Lato"/>
                  <a:ea typeface="Lato"/>
                  <a:cs typeface="Lato"/>
                  <a:sym typeface="Lato"/>
                </a:rPr>
                <a:t>✅</a:t>
              </a:r>
              <a:endParaRPr/>
            </a:p>
          </p:txBody>
        </p:sp>
      </p:grpSp>
      <p:sp>
        <p:nvSpPr>
          <p:cNvPr id="1579" name="Google Shape;1579;p137"/>
          <p:cNvSpPr txBox="1"/>
          <p:nvPr/>
        </p:nvSpPr>
        <p:spPr>
          <a:xfrm>
            <a:off x="609600" y="1905000"/>
            <a:ext cx="17762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73100" lvl="0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400"/>
              <a:buFont typeface="Google Sans"/>
              <a:buChar char="●"/>
            </a:pPr>
            <a:r>
              <a:rPr b="1" lang="en" sz="3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Draft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with small model; </a:t>
            </a:r>
            <a:r>
              <a:rPr b="1" lang="en" sz="3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verify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with large model</a:t>
            </a:r>
            <a:endParaRPr sz="3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80" name="Google Shape;1580;p137"/>
          <p:cNvSpPr txBox="1"/>
          <p:nvPr/>
        </p:nvSpPr>
        <p:spPr>
          <a:xfrm>
            <a:off x="914400" y="9779925"/>
            <a:ext cx="12559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Chen et al. Accelerating large language model decoding with speculative sampling. arXiV 2023.</a:t>
            </a:r>
            <a:endParaRPr sz="2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1" name="Google Shape;1581;p137"/>
          <p:cNvSpPr txBox="1"/>
          <p:nvPr/>
        </p:nvSpPr>
        <p:spPr>
          <a:xfrm>
            <a:off x="914400" y="9398925"/>
            <a:ext cx="12559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Leviathan et al. Fast Inference from Transformers via Speculative Decoding. ICML 2023.</a:t>
            </a:r>
            <a:endParaRPr sz="2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FFFF"/>
        </a:solidFill>
      </p:bgPr>
    </p:bg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138"/>
          <p:cNvSpPr txBox="1"/>
          <p:nvPr/>
        </p:nvSpPr>
        <p:spPr>
          <a:xfrm>
            <a:off x="914400" y="609600"/>
            <a:ext cx="16459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Cascades: cost-quality tradeoff</a:t>
            </a:r>
            <a:endParaRPr sz="52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87" name="Google Shape;1587;p138"/>
          <p:cNvSpPr txBox="1"/>
          <p:nvPr/>
        </p:nvSpPr>
        <p:spPr>
          <a:xfrm>
            <a:off x="838200" y="2035505"/>
            <a:ext cx="1645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673100" lvl="0" marL="914400" rtl="0" algn="l">
              <a:spcBef>
                <a:spcPts val="2000"/>
              </a:spcBef>
              <a:spcAft>
                <a:spcPts val="2000"/>
              </a:spcAft>
              <a:buClr>
                <a:srgbClr val="595959"/>
              </a:buClr>
              <a:buSzPts val="3400"/>
              <a:buFont typeface="Google Sans"/>
              <a:buChar char="●"/>
            </a:pPr>
            <a:r>
              <a:rPr lang="en" sz="34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Try to use small model; if uncertain, use large model</a:t>
            </a:r>
            <a:endParaRPr sz="34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588" name="Google Shape;1588;p138"/>
          <p:cNvCxnSpPr/>
          <p:nvPr/>
        </p:nvCxnSpPr>
        <p:spPr>
          <a:xfrm rot="10800000">
            <a:off x="3683607" y="3359716"/>
            <a:ext cx="0" cy="6156600"/>
          </a:xfrm>
          <a:prstGeom prst="straightConnector1">
            <a:avLst/>
          </a:prstGeom>
          <a:noFill/>
          <a:ln cap="flat" cmpd="sng" w="373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9" name="Google Shape;1589;p138"/>
          <p:cNvCxnSpPr/>
          <p:nvPr/>
        </p:nvCxnSpPr>
        <p:spPr>
          <a:xfrm>
            <a:off x="3467670" y="9300378"/>
            <a:ext cx="9267300" cy="0"/>
          </a:xfrm>
          <a:prstGeom prst="straightConnector1">
            <a:avLst/>
          </a:prstGeom>
          <a:noFill/>
          <a:ln cap="flat" cmpd="sng" w="373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90" name="Google Shape;1590;p138"/>
          <p:cNvSpPr/>
          <p:nvPr/>
        </p:nvSpPr>
        <p:spPr>
          <a:xfrm>
            <a:off x="4739318" y="7563608"/>
            <a:ext cx="545400" cy="518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179300" lIns="179300" spcFirstLastPara="1" rIns="179300" wrap="square" tIns="179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1" name="Google Shape;1591;p138"/>
          <p:cNvSpPr/>
          <p:nvPr/>
        </p:nvSpPr>
        <p:spPr>
          <a:xfrm>
            <a:off x="10418418" y="3446353"/>
            <a:ext cx="545400" cy="518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EA4335"/>
          </a:solidFill>
          <a:ln>
            <a:noFill/>
          </a:ln>
        </p:spPr>
        <p:txBody>
          <a:bodyPr anchorCtr="0" anchor="ctr" bIns="179300" lIns="179300" spcFirstLastPara="1" rIns="179300" wrap="square" tIns="179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2" name="Google Shape;1592;p138"/>
          <p:cNvSpPr txBox="1"/>
          <p:nvPr/>
        </p:nvSpPr>
        <p:spPr>
          <a:xfrm>
            <a:off x="6805102" y="9300375"/>
            <a:ext cx="39411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9300" lIns="179300" spcFirstLastPara="1" rIns="179300" wrap="square" tIns="179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Cost </a:t>
            </a:r>
            <a:r>
              <a:rPr lang="en" sz="28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(e.g., latency)</a:t>
            </a:r>
            <a:endParaRPr sz="2800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93" name="Google Shape;1593;p138"/>
          <p:cNvSpPr txBox="1"/>
          <p:nvPr/>
        </p:nvSpPr>
        <p:spPr>
          <a:xfrm>
            <a:off x="802357" y="3168407"/>
            <a:ext cx="29925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9300" lIns="179300" spcFirstLastPara="1" rIns="179300" wrap="square" tIns="179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Quality</a:t>
            </a:r>
            <a:endParaRPr sz="2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28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(e.g., accuracy)</a:t>
            </a:r>
            <a:endParaRPr sz="2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594" name="Google Shape;1594;p138"/>
          <p:cNvGrpSpPr/>
          <p:nvPr/>
        </p:nvGrpSpPr>
        <p:grpSpPr>
          <a:xfrm>
            <a:off x="4980110" y="3094464"/>
            <a:ext cx="5376907" cy="4307926"/>
            <a:chOff x="3052075" y="1809575"/>
            <a:chExt cx="2413659" cy="1933800"/>
          </a:xfrm>
        </p:grpSpPr>
        <p:sp>
          <p:nvSpPr>
            <p:cNvPr id="1595" name="Google Shape;1595;p138"/>
            <p:cNvSpPr/>
            <p:nvPr/>
          </p:nvSpPr>
          <p:spPr>
            <a:xfrm>
              <a:off x="3052075" y="3638375"/>
              <a:ext cx="105000" cy="105000"/>
            </a:xfrm>
            <a:prstGeom prst="ellipse">
              <a:avLst/>
            </a:prstGeom>
            <a:solidFill>
              <a:srgbClr val="FFAB40"/>
            </a:solidFill>
            <a:ln>
              <a:noFill/>
            </a:ln>
          </p:spPr>
          <p:txBody>
            <a:bodyPr anchorCtr="0" anchor="ctr" bIns="203675" lIns="203675" spcFirstLastPara="1" rIns="203675" wrap="square" tIns="2036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96" name="Google Shape;1596;p138"/>
            <p:cNvSpPr/>
            <p:nvPr/>
          </p:nvSpPr>
          <p:spPr>
            <a:xfrm>
              <a:off x="3280675" y="3104975"/>
              <a:ext cx="105000" cy="105000"/>
            </a:xfrm>
            <a:prstGeom prst="ellipse">
              <a:avLst/>
            </a:prstGeom>
            <a:solidFill>
              <a:srgbClr val="FFAB40"/>
            </a:solidFill>
            <a:ln>
              <a:noFill/>
            </a:ln>
          </p:spPr>
          <p:txBody>
            <a:bodyPr anchorCtr="0" anchor="ctr" bIns="203675" lIns="203675" spcFirstLastPara="1" rIns="203675" wrap="square" tIns="2036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97" name="Google Shape;1597;p138"/>
            <p:cNvSpPr/>
            <p:nvPr/>
          </p:nvSpPr>
          <p:spPr>
            <a:xfrm>
              <a:off x="3555264" y="2731528"/>
              <a:ext cx="105000" cy="105000"/>
            </a:xfrm>
            <a:prstGeom prst="ellipse">
              <a:avLst/>
            </a:prstGeom>
            <a:solidFill>
              <a:srgbClr val="FFAB40"/>
            </a:solidFill>
            <a:ln>
              <a:noFill/>
            </a:ln>
          </p:spPr>
          <p:txBody>
            <a:bodyPr anchorCtr="0" anchor="ctr" bIns="203675" lIns="203675" spcFirstLastPara="1" rIns="203675" wrap="square" tIns="2036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98" name="Google Shape;1598;p138"/>
            <p:cNvSpPr/>
            <p:nvPr/>
          </p:nvSpPr>
          <p:spPr>
            <a:xfrm>
              <a:off x="4979734" y="1809575"/>
              <a:ext cx="105000" cy="105000"/>
            </a:xfrm>
            <a:prstGeom prst="ellipse">
              <a:avLst/>
            </a:prstGeom>
            <a:solidFill>
              <a:srgbClr val="FFAB40"/>
            </a:solidFill>
            <a:ln>
              <a:noFill/>
            </a:ln>
          </p:spPr>
          <p:txBody>
            <a:bodyPr anchorCtr="0" anchor="ctr" bIns="203675" lIns="203675" spcFirstLastPara="1" rIns="203675" wrap="square" tIns="2036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99" name="Google Shape;1599;p138"/>
            <p:cNvSpPr/>
            <p:nvPr/>
          </p:nvSpPr>
          <p:spPr>
            <a:xfrm>
              <a:off x="4522534" y="1961975"/>
              <a:ext cx="105000" cy="105000"/>
            </a:xfrm>
            <a:prstGeom prst="ellipse">
              <a:avLst/>
            </a:prstGeom>
            <a:solidFill>
              <a:srgbClr val="FFAB40"/>
            </a:solidFill>
            <a:ln>
              <a:noFill/>
            </a:ln>
          </p:spPr>
          <p:txBody>
            <a:bodyPr anchorCtr="0" anchor="ctr" bIns="203675" lIns="203675" spcFirstLastPara="1" rIns="203675" wrap="square" tIns="2036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0" name="Google Shape;1600;p138"/>
            <p:cNvSpPr/>
            <p:nvPr/>
          </p:nvSpPr>
          <p:spPr>
            <a:xfrm>
              <a:off x="3860064" y="2480269"/>
              <a:ext cx="105000" cy="105000"/>
            </a:xfrm>
            <a:prstGeom prst="ellipse">
              <a:avLst/>
            </a:prstGeom>
            <a:solidFill>
              <a:srgbClr val="FFAB40"/>
            </a:solidFill>
            <a:ln>
              <a:noFill/>
            </a:ln>
          </p:spPr>
          <p:txBody>
            <a:bodyPr anchorCtr="0" anchor="ctr" bIns="203675" lIns="203675" spcFirstLastPara="1" rIns="203675" wrap="square" tIns="2036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1" name="Google Shape;1601;p138"/>
            <p:cNvSpPr/>
            <p:nvPr/>
          </p:nvSpPr>
          <p:spPr>
            <a:xfrm>
              <a:off x="4179298" y="2206352"/>
              <a:ext cx="105000" cy="105000"/>
            </a:xfrm>
            <a:prstGeom prst="ellipse">
              <a:avLst/>
            </a:prstGeom>
            <a:solidFill>
              <a:srgbClr val="FFAB40"/>
            </a:solidFill>
            <a:ln>
              <a:noFill/>
            </a:ln>
          </p:spPr>
          <p:txBody>
            <a:bodyPr anchorCtr="0" anchor="ctr" bIns="203675" lIns="203675" spcFirstLastPara="1" rIns="203675" wrap="square" tIns="2036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2" name="Google Shape;1602;p138"/>
            <p:cNvSpPr/>
            <p:nvPr/>
          </p:nvSpPr>
          <p:spPr>
            <a:xfrm>
              <a:off x="5360734" y="1961975"/>
              <a:ext cx="105000" cy="105000"/>
            </a:xfrm>
            <a:prstGeom prst="ellipse">
              <a:avLst/>
            </a:prstGeom>
            <a:solidFill>
              <a:srgbClr val="FFAB40"/>
            </a:solidFill>
            <a:ln>
              <a:noFill/>
            </a:ln>
          </p:spPr>
          <p:txBody>
            <a:bodyPr anchorCtr="0" anchor="ctr" bIns="203675" lIns="203675" spcFirstLastPara="1" rIns="203675" wrap="square" tIns="2036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03" name="Google Shape;1603;p138"/>
          <p:cNvGrpSpPr/>
          <p:nvPr/>
        </p:nvGrpSpPr>
        <p:grpSpPr>
          <a:xfrm>
            <a:off x="7773524" y="3463525"/>
            <a:ext cx="2187600" cy="1003525"/>
            <a:chOff x="7773524" y="3463525"/>
            <a:chExt cx="2187600" cy="1003525"/>
          </a:xfrm>
        </p:grpSpPr>
        <p:sp>
          <p:nvSpPr>
            <p:cNvPr id="1604" name="Google Shape;1604;p138"/>
            <p:cNvSpPr txBox="1"/>
            <p:nvPr/>
          </p:nvSpPr>
          <p:spPr>
            <a:xfrm>
              <a:off x="7773524" y="4134650"/>
              <a:ext cx="21876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accent6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Potentially</a:t>
              </a:r>
              <a:r>
                <a:rPr lang="en" sz="26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do </a:t>
              </a:r>
              <a:r>
                <a:rPr lang="en" sz="2600">
                  <a:solidFill>
                    <a:srgbClr val="4A86E8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better</a:t>
              </a:r>
              <a:r>
                <a:rPr lang="en" sz="26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than large model!</a:t>
              </a:r>
              <a:endParaRPr sz="26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605" name="Google Shape;1605;p138"/>
            <p:cNvCxnSpPr/>
            <p:nvPr/>
          </p:nvCxnSpPr>
          <p:spPr>
            <a:xfrm flipH="1">
              <a:off x="8748675" y="3463525"/>
              <a:ext cx="661200" cy="6612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1606" name="Google Shape;1606;p138"/>
          <p:cNvCxnSpPr/>
          <p:nvPr/>
        </p:nvCxnSpPr>
        <p:spPr>
          <a:xfrm rot="10800000">
            <a:off x="6341750" y="5386475"/>
            <a:ext cx="661200" cy="6612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607" name="Google Shape;1607;p138"/>
          <p:cNvSpPr txBox="1"/>
          <p:nvPr/>
        </p:nvSpPr>
        <p:spPr>
          <a:xfrm>
            <a:off x="5976199" y="6057600"/>
            <a:ext cx="21876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Google Sans"/>
                <a:ea typeface="Google Sans"/>
                <a:cs typeface="Google Sans"/>
                <a:sym typeface="Google Sans"/>
              </a:rPr>
              <a:t>Varying % of large model calls</a:t>
            </a:r>
            <a:endParaRPr sz="26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FFFF"/>
        </a:solidFill>
      </p:bgPr>
    </p:bg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139"/>
          <p:cNvSpPr txBox="1"/>
          <p:nvPr/>
        </p:nvSpPr>
        <p:spPr>
          <a:xfrm>
            <a:off x="914400" y="609600"/>
            <a:ext cx="16459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Speculative decoding</a:t>
            </a:r>
            <a:r>
              <a:rPr lang="en" sz="5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: cost-quality tradeoff</a:t>
            </a:r>
            <a:endParaRPr sz="52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13" name="Google Shape;1613;p139"/>
          <p:cNvSpPr txBox="1"/>
          <p:nvPr/>
        </p:nvSpPr>
        <p:spPr>
          <a:xfrm>
            <a:off x="838200" y="2035505"/>
            <a:ext cx="1645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673100" lvl="0" marL="914400" rtl="0" algn="l">
              <a:spcBef>
                <a:spcPts val="2000"/>
              </a:spcBef>
              <a:spcAft>
                <a:spcPts val="2000"/>
              </a:spcAft>
              <a:buClr>
                <a:srgbClr val="595959"/>
              </a:buClr>
              <a:buSzPts val="3400"/>
              <a:buFont typeface="Google Sans"/>
              <a:buChar char="●"/>
            </a:pPr>
            <a:r>
              <a:rPr lang="en" sz="34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Draft with small model; (</a:t>
            </a:r>
            <a:r>
              <a:rPr lang="en" sz="34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stochastically</a:t>
            </a:r>
            <a:r>
              <a:rPr lang="en" sz="34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) verify with large model</a:t>
            </a:r>
            <a:endParaRPr sz="34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614" name="Google Shape;1614;p139"/>
          <p:cNvCxnSpPr/>
          <p:nvPr/>
        </p:nvCxnSpPr>
        <p:spPr>
          <a:xfrm rot="10800000">
            <a:off x="3683607" y="3359716"/>
            <a:ext cx="0" cy="6156600"/>
          </a:xfrm>
          <a:prstGeom prst="straightConnector1">
            <a:avLst/>
          </a:prstGeom>
          <a:noFill/>
          <a:ln cap="flat" cmpd="sng" w="373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5" name="Google Shape;1615;p139"/>
          <p:cNvCxnSpPr/>
          <p:nvPr/>
        </p:nvCxnSpPr>
        <p:spPr>
          <a:xfrm>
            <a:off x="3467670" y="9300378"/>
            <a:ext cx="9267300" cy="0"/>
          </a:xfrm>
          <a:prstGeom prst="straightConnector1">
            <a:avLst/>
          </a:prstGeom>
          <a:noFill/>
          <a:ln cap="flat" cmpd="sng" w="373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6" name="Google Shape;1616;p139"/>
          <p:cNvSpPr/>
          <p:nvPr/>
        </p:nvSpPr>
        <p:spPr>
          <a:xfrm>
            <a:off x="4739318" y="7563608"/>
            <a:ext cx="545400" cy="518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179300" lIns="179300" spcFirstLastPara="1" rIns="179300" wrap="square" tIns="179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7" name="Google Shape;1617;p139"/>
          <p:cNvSpPr/>
          <p:nvPr/>
        </p:nvSpPr>
        <p:spPr>
          <a:xfrm>
            <a:off x="10418418" y="3446353"/>
            <a:ext cx="545400" cy="518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EA4335"/>
          </a:solidFill>
          <a:ln>
            <a:noFill/>
          </a:ln>
        </p:spPr>
        <p:txBody>
          <a:bodyPr anchorCtr="0" anchor="ctr" bIns="179300" lIns="179300" spcFirstLastPara="1" rIns="179300" wrap="square" tIns="179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8" name="Google Shape;1618;p139"/>
          <p:cNvSpPr txBox="1"/>
          <p:nvPr/>
        </p:nvSpPr>
        <p:spPr>
          <a:xfrm>
            <a:off x="6805102" y="9300375"/>
            <a:ext cx="39411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9300" lIns="179300" spcFirstLastPara="1" rIns="179300" wrap="square" tIns="179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Cost </a:t>
            </a:r>
            <a:r>
              <a:rPr lang="en" sz="28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(e.g., latency)</a:t>
            </a:r>
            <a:endParaRPr sz="2800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19" name="Google Shape;1619;p139"/>
          <p:cNvSpPr txBox="1"/>
          <p:nvPr/>
        </p:nvSpPr>
        <p:spPr>
          <a:xfrm>
            <a:off x="802357" y="3168407"/>
            <a:ext cx="29925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9300" lIns="179300" spcFirstLastPara="1" rIns="179300" wrap="square" tIns="179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Quality</a:t>
            </a:r>
            <a:endParaRPr sz="2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28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(e.g., accuracy)</a:t>
            </a:r>
            <a:endParaRPr sz="2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20" name="Google Shape;1620;p139"/>
          <p:cNvSpPr/>
          <p:nvPr/>
        </p:nvSpPr>
        <p:spPr>
          <a:xfrm>
            <a:off x="6722721" y="3326207"/>
            <a:ext cx="814200" cy="814200"/>
          </a:xfrm>
          <a:prstGeom prst="rect">
            <a:avLst/>
          </a:prstGeom>
          <a:solidFill>
            <a:srgbClr val="FFE188">
              <a:alpha val="50000"/>
            </a:srgbClr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1" name="Google Shape;1621;p139"/>
          <p:cNvSpPr/>
          <p:nvPr/>
        </p:nvSpPr>
        <p:spPr>
          <a:xfrm>
            <a:off x="6846618" y="3427927"/>
            <a:ext cx="545400" cy="518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8E7CC3"/>
          </a:solidFill>
          <a:ln>
            <a:noFill/>
          </a:ln>
        </p:spPr>
        <p:txBody>
          <a:bodyPr anchorCtr="0" anchor="ctr" bIns="179300" lIns="179300" spcFirstLastPara="1" rIns="179300" wrap="square" tIns="179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22" name="Google Shape;1622;p139"/>
          <p:cNvGrpSpPr/>
          <p:nvPr/>
        </p:nvGrpSpPr>
        <p:grpSpPr>
          <a:xfrm>
            <a:off x="7271599" y="4243475"/>
            <a:ext cx="2187600" cy="1003525"/>
            <a:chOff x="7271599" y="4243475"/>
            <a:chExt cx="2187600" cy="1003525"/>
          </a:xfrm>
        </p:grpSpPr>
        <p:cxnSp>
          <p:nvCxnSpPr>
            <p:cNvPr id="1623" name="Google Shape;1623;p139"/>
            <p:cNvCxnSpPr/>
            <p:nvPr/>
          </p:nvCxnSpPr>
          <p:spPr>
            <a:xfrm rot="10800000">
              <a:off x="7637150" y="4243475"/>
              <a:ext cx="661200" cy="6612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1624" name="Google Shape;1624;p139"/>
            <p:cNvSpPr txBox="1"/>
            <p:nvPr/>
          </p:nvSpPr>
          <p:spPr>
            <a:xfrm>
              <a:off x="7271599" y="4914600"/>
              <a:ext cx="21876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latin typeface="Google Sans"/>
                  <a:ea typeface="Google Sans"/>
                  <a:cs typeface="Google Sans"/>
                  <a:sym typeface="Google Sans"/>
                </a:rPr>
                <a:t>Guaranteed quality preservation!</a:t>
              </a:r>
              <a:endParaRPr sz="26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FFFF"/>
        </a:solidFill>
      </p:bgPr>
    </p:bg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140"/>
          <p:cNvSpPr txBox="1"/>
          <p:nvPr/>
        </p:nvSpPr>
        <p:spPr>
          <a:xfrm>
            <a:off x="914400" y="609600"/>
            <a:ext cx="16459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Cascades versus s</a:t>
            </a:r>
            <a:r>
              <a:rPr lang="en" sz="5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peculative decoding</a:t>
            </a:r>
            <a:endParaRPr sz="52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30" name="Google Shape;1630;p140"/>
          <p:cNvSpPr txBox="1"/>
          <p:nvPr/>
        </p:nvSpPr>
        <p:spPr>
          <a:xfrm>
            <a:off x="1743644" y="3244600"/>
            <a:ext cx="7189500" cy="29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4A86E8"/>
                </a:solidFill>
                <a:latin typeface="Google Sans"/>
                <a:ea typeface="Google Sans"/>
                <a:cs typeface="Google Sans"/>
                <a:sym typeface="Google Sans"/>
              </a:rPr>
              <a:t>😎</a:t>
            </a:r>
            <a:r>
              <a:rPr lang="en" sz="4800">
                <a:solidFill>
                  <a:srgbClr val="4A86E8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b="1" lang="en" sz="3000">
                <a:solidFill>
                  <a:srgbClr val="4A86E8"/>
                </a:solidFill>
                <a:latin typeface="Google Sans"/>
                <a:ea typeface="Google Sans"/>
                <a:cs typeface="Google Sans"/>
                <a:sym typeface="Google Sans"/>
              </a:rPr>
              <a:t>Quality-</a:t>
            </a:r>
            <a:r>
              <a:rPr b="1" lang="en" sz="30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enhancing</a:t>
            </a:r>
            <a:r>
              <a:rPr b="1" lang="en" sz="3000">
                <a:solidFill>
                  <a:srgbClr val="4A86E8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3000">
                <a:solidFill>
                  <a:srgbClr val="4A86E8"/>
                </a:solidFill>
                <a:latin typeface="Google Sans"/>
                <a:ea typeface="Google Sans"/>
                <a:cs typeface="Google Sans"/>
                <a:sym typeface="Google Sans"/>
              </a:rPr>
              <a:t>speedup</a:t>
            </a:r>
            <a:br>
              <a:rPr lang="en" sz="3000">
                <a:solidFill>
                  <a:srgbClr val="4A86E8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3000">
                <a:solidFill>
                  <a:srgbClr val="4A86E8"/>
                </a:solidFill>
                <a:latin typeface="Google Sans"/>
                <a:ea typeface="Google Sans"/>
                <a:cs typeface="Google Sans"/>
                <a:sym typeface="Google Sans"/>
              </a:rPr>
              <a:t>	    </a:t>
            </a:r>
            <a:r>
              <a:rPr lang="en" sz="3000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rPr>
              <a:t>(sometimes </a:t>
            </a:r>
            <a:r>
              <a:rPr lang="en" sz="4800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rPr>
              <a:t>🤞</a:t>
            </a:r>
            <a:r>
              <a:rPr lang="en" sz="3000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  <a:br>
              <a:rPr lang="en" sz="3000">
                <a:solidFill>
                  <a:srgbClr val="4A86E8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sz="3000">
              <a:solidFill>
                <a:srgbClr val="4A86E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2000"/>
              </a:spcBef>
              <a:spcAft>
                <a:spcPts val="2000"/>
              </a:spcAft>
              <a:buNone/>
            </a:pPr>
            <a:r>
              <a:rPr lang="en" sz="4800">
                <a:solidFill>
                  <a:srgbClr val="4A86E8"/>
                </a:solidFill>
                <a:latin typeface="Google Sans"/>
                <a:ea typeface="Google Sans"/>
                <a:cs typeface="Google Sans"/>
                <a:sym typeface="Google Sans"/>
              </a:rPr>
              <a:t>💡</a:t>
            </a:r>
            <a:r>
              <a:rPr lang="en" sz="3000">
                <a:solidFill>
                  <a:srgbClr val="4A86E8"/>
                </a:solidFill>
                <a:latin typeface="Google Sans"/>
                <a:ea typeface="Google Sans"/>
                <a:cs typeface="Google Sans"/>
                <a:sym typeface="Google Sans"/>
              </a:rPr>
              <a:t>Mimic </a:t>
            </a:r>
            <a:r>
              <a:rPr b="1" lang="en" sz="3000">
                <a:solidFill>
                  <a:srgbClr val="4A86E8"/>
                </a:solidFill>
                <a:latin typeface="Google Sans"/>
                <a:ea typeface="Google Sans"/>
                <a:cs typeface="Google Sans"/>
                <a:sym typeface="Google Sans"/>
              </a:rPr>
              <a:t>data</a:t>
            </a:r>
            <a:r>
              <a:rPr b="1" lang="en" sz="3000">
                <a:solidFill>
                  <a:srgbClr val="4A86E8"/>
                </a:solidFill>
                <a:latin typeface="Google Sans"/>
                <a:ea typeface="Google Sans"/>
                <a:cs typeface="Google Sans"/>
                <a:sym typeface="Google Sans"/>
              </a:rPr>
              <a:t>-generating distribution</a:t>
            </a:r>
            <a:endParaRPr sz="3000">
              <a:solidFill>
                <a:srgbClr val="4A86E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31" name="Google Shape;1631;p140"/>
          <p:cNvGrpSpPr/>
          <p:nvPr/>
        </p:nvGrpSpPr>
        <p:grpSpPr>
          <a:xfrm>
            <a:off x="11762908" y="6795455"/>
            <a:ext cx="4866082" cy="3136820"/>
            <a:chOff x="10631547" y="6566855"/>
            <a:chExt cx="4866082" cy="3136820"/>
          </a:xfrm>
        </p:grpSpPr>
        <p:cxnSp>
          <p:nvCxnSpPr>
            <p:cNvPr id="1632" name="Google Shape;1632;p140"/>
            <p:cNvCxnSpPr/>
            <p:nvPr/>
          </p:nvCxnSpPr>
          <p:spPr>
            <a:xfrm rot="10800000">
              <a:off x="11212951" y="6582699"/>
              <a:ext cx="0" cy="2914500"/>
            </a:xfrm>
            <a:prstGeom prst="straightConnector1">
              <a:avLst/>
            </a:prstGeom>
            <a:noFill/>
            <a:ln cap="flat" cmpd="sng" w="176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33" name="Google Shape;1633;p140"/>
            <p:cNvCxnSpPr/>
            <p:nvPr/>
          </p:nvCxnSpPr>
          <p:spPr>
            <a:xfrm>
              <a:off x="11110729" y="9394976"/>
              <a:ext cx="4386900" cy="0"/>
            </a:xfrm>
            <a:prstGeom prst="straightConnector1">
              <a:avLst/>
            </a:prstGeom>
            <a:noFill/>
            <a:ln cap="flat" cmpd="sng" w="176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634" name="Google Shape;1634;p140"/>
            <p:cNvSpPr/>
            <p:nvPr/>
          </p:nvSpPr>
          <p:spPr>
            <a:xfrm>
              <a:off x="11712714" y="8572804"/>
              <a:ext cx="258300" cy="2454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84875" lIns="84875" spcFirstLastPara="1" rIns="84875" wrap="square" tIns="848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25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5" name="Google Shape;1635;p140"/>
            <p:cNvSpPr/>
            <p:nvPr/>
          </p:nvSpPr>
          <p:spPr>
            <a:xfrm>
              <a:off x="14401141" y="6623731"/>
              <a:ext cx="258300" cy="2454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84875" lIns="84875" spcFirstLastPara="1" rIns="84875" wrap="square" tIns="848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25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6" name="Google Shape;1636;p140"/>
            <p:cNvSpPr txBox="1"/>
            <p:nvPr/>
          </p:nvSpPr>
          <p:spPr>
            <a:xfrm>
              <a:off x="12690634" y="9394975"/>
              <a:ext cx="1865700" cy="30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4875" lIns="84875" spcFirstLastPara="1" rIns="84875" wrap="square" tIns="848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25">
                  <a:solidFill>
                    <a:srgbClr val="434343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Cost </a:t>
              </a:r>
              <a:r>
                <a:rPr lang="en" sz="1325">
                  <a:solidFill>
                    <a:srgbClr val="999999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(e.g., latency)</a:t>
              </a:r>
              <a:endParaRPr sz="1325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637" name="Google Shape;1637;p140"/>
            <p:cNvSpPr txBox="1"/>
            <p:nvPr/>
          </p:nvSpPr>
          <p:spPr>
            <a:xfrm rot="-5400000">
              <a:off x="10077597" y="7863754"/>
              <a:ext cx="1416600" cy="30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4875" lIns="84875" spcFirstLastPara="1" rIns="84875" wrap="square" tIns="848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25">
                  <a:solidFill>
                    <a:srgbClr val="434343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Quality</a:t>
              </a:r>
              <a:endParaRPr sz="1325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25">
                  <a:solidFill>
                    <a:srgbClr val="434343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</a:t>
              </a:r>
              <a:r>
                <a:rPr lang="en" sz="1325">
                  <a:solidFill>
                    <a:srgbClr val="999999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(e.g., accuracy)</a:t>
              </a:r>
              <a:endParaRPr sz="1325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638" name="Google Shape;1638;p140"/>
            <p:cNvSpPr/>
            <p:nvPr/>
          </p:nvSpPr>
          <p:spPr>
            <a:xfrm>
              <a:off x="12651636" y="6566855"/>
              <a:ext cx="385500" cy="385500"/>
            </a:xfrm>
            <a:prstGeom prst="rect">
              <a:avLst/>
            </a:prstGeom>
            <a:solidFill>
              <a:srgbClr val="FFE188">
                <a:alpha val="50000"/>
              </a:srgbClr>
            </a:solidFill>
            <a:ln cap="flat" cmpd="sng" w="18025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3275" lIns="43275" spcFirstLastPara="1" rIns="43275" wrap="square" tIns="43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62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9" name="Google Shape;1639;p140"/>
            <p:cNvSpPr/>
            <p:nvPr/>
          </p:nvSpPr>
          <p:spPr>
            <a:xfrm>
              <a:off x="12710288" y="6615008"/>
              <a:ext cx="258300" cy="2454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8E7CC3"/>
            </a:solidFill>
            <a:ln>
              <a:noFill/>
            </a:ln>
          </p:spPr>
          <p:txBody>
            <a:bodyPr anchorCtr="0" anchor="ctr" bIns="84875" lIns="84875" spcFirstLastPara="1" rIns="84875" wrap="square" tIns="848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25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640" name="Google Shape;1640;p140"/>
          <p:cNvSpPr txBox="1"/>
          <p:nvPr/>
        </p:nvSpPr>
        <p:spPr>
          <a:xfrm>
            <a:off x="10764549" y="3244600"/>
            <a:ext cx="68628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4A86E8"/>
                </a:solidFill>
                <a:latin typeface="Google Sans"/>
                <a:ea typeface="Google Sans"/>
                <a:cs typeface="Google Sans"/>
                <a:sym typeface="Google Sans"/>
              </a:rPr>
              <a:t>😎</a:t>
            </a:r>
            <a:r>
              <a:rPr lang="en" sz="4800">
                <a:solidFill>
                  <a:srgbClr val="4A86E8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b="1" lang="en" sz="3000">
                <a:solidFill>
                  <a:srgbClr val="4A86E8"/>
                </a:solidFill>
                <a:latin typeface="Google Sans"/>
                <a:ea typeface="Google Sans"/>
                <a:cs typeface="Google Sans"/>
                <a:sym typeface="Google Sans"/>
              </a:rPr>
              <a:t>Quality-preserving </a:t>
            </a:r>
            <a:r>
              <a:rPr lang="en" sz="3000">
                <a:solidFill>
                  <a:srgbClr val="4A86E8"/>
                </a:solidFill>
                <a:latin typeface="Google Sans"/>
                <a:ea typeface="Google Sans"/>
                <a:cs typeface="Google Sans"/>
                <a:sym typeface="Google Sans"/>
              </a:rPr>
              <a:t>speedup</a:t>
            </a:r>
            <a:endParaRPr sz="3000">
              <a:solidFill>
                <a:srgbClr val="4A86E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br>
              <a:rPr lang="en" sz="3000">
                <a:solidFill>
                  <a:srgbClr val="4A86E8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sz="3000">
              <a:solidFill>
                <a:srgbClr val="4A86E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2000"/>
              </a:spcBef>
              <a:spcAft>
                <a:spcPts val="2000"/>
              </a:spcAft>
              <a:buNone/>
            </a:pPr>
            <a:r>
              <a:rPr lang="en" sz="4800">
                <a:solidFill>
                  <a:srgbClr val="4A86E8"/>
                </a:solidFill>
                <a:latin typeface="Google Sans"/>
                <a:ea typeface="Google Sans"/>
                <a:cs typeface="Google Sans"/>
                <a:sym typeface="Google Sans"/>
              </a:rPr>
              <a:t>💡</a:t>
            </a:r>
            <a:r>
              <a:rPr lang="en" sz="3000">
                <a:solidFill>
                  <a:srgbClr val="4A86E8"/>
                </a:solidFill>
                <a:latin typeface="Google Sans"/>
                <a:ea typeface="Google Sans"/>
                <a:cs typeface="Google Sans"/>
                <a:sym typeface="Google Sans"/>
              </a:rPr>
              <a:t>Mimic </a:t>
            </a:r>
            <a:r>
              <a:rPr b="1" lang="en" sz="3000">
                <a:solidFill>
                  <a:srgbClr val="4A86E8"/>
                </a:solidFill>
                <a:latin typeface="Google Sans"/>
                <a:ea typeface="Google Sans"/>
                <a:cs typeface="Google Sans"/>
                <a:sym typeface="Google Sans"/>
              </a:rPr>
              <a:t>verifier distribution</a:t>
            </a:r>
            <a:endParaRPr sz="3000">
              <a:solidFill>
                <a:srgbClr val="4A86E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41" name="Google Shape;1641;p140"/>
          <p:cNvGrpSpPr/>
          <p:nvPr/>
        </p:nvGrpSpPr>
        <p:grpSpPr>
          <a:xfrm>
            <a:off x="2786961" y="6659423"/>
            <a:ext cx="5102865" cy="3397304"/>
            <a:chOff x="1610700" y="6430823"/>
            <a:chExt cx="5102865" cy="3397304"/>
          </a:xfrm>
        </p:grpSpPr>
        <p:cxnSp>
          <p:nvCxnSpPr>
            <p:cNvPr id="1642" name="Google Shape;1642;p140"/>
            <p:cNvCxnSpPr/>
            <p:nvPr/>
          </p:nvCxnSpPr>
          <p:spPr>
            <a:xfrm rot="10800000">
              <a:off x="2229634" y="6562498"/>
              <a:ext cx="0" cy="3049800"/>
            </a:xfrm>
            <a:prstGeom prst="straightConnector1">
              <a:avLst/>
            </a:prstGeom>
            <a:noFill/>
            <a:ln cap="flat" cmpd="sng" w="185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43" name="Google Shape;1643;p140"/>
            <p:cNvCxnSpPr/>
            <p:nvPr/>
          </p:nvCxnSpPr>
          <p:spPr>
            <a:xfrm>
              <a:off x="2122665" y="9505328"/>
              <a:ext cx="4590900" cy="0"/>
            </a:xfrm>
            <a:prstGeom prst="straightConnector1">
              <a:avLst/>
            </a:prstGeom>
            <a:noFill/>
            <a:ln cap="flat" cmpd="sng" w="185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644" name="Google Shape;1644;p140"/>
            <p:cNvSpPr/>
            <p:nvPr/>
          </p:nvSpPr>
          <p:spPr>
            <a:xfrm>
              <a:off x="2752601" y="8644978"/>
              <a:ext cx="270300" cy="2565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88825" lIns="88825" spcFirstLastPara="1" rIns="88825" wrap="square" tIns="888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87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45" name="Google Shape;1645;p140"/>
            <p:cNvSpPr/>
            <p:nvPr/>
          </p:nvSpPr>
          <p:spPr>
            <a:xfrm>
              <a:off x="5565855" y="6605399"/>
              <a:ext cx="270300" cy="2565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88825" lIns="88825" spcFirstLastPara="1" rIns="88825" wrap="square" tIns="888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87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46" name="Google Shape;1646;p140"/>
            <p:cNvSpPr txBox="1"/>
            <p:nvPr/>
          </p:nvSpPr>
          <p:spPr>
            <a:xfrm>
              <a:off x="3775928" y="9505327"/>
              <a:ext cx="1952100" cy="32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825" lIns="88825" spcFirstLastPara="1" rIns="88825" wrap="square" tIns="888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87">
                  <a:solidFill>
                    <a:srgbClr val="434343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Cost </a:t>
              </a:r>
              <a:r>
                <a:rPr lang="en" sz="1387">
                  <a:solidFill>
                    <a:srgbClr val="999999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(e.g., latency)</a:t>
              </a:r>
              <a:endParaRPr sz="1387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647" name="Google Shape;1647;p140"/>
            <p:cNvSpPr txBox="1"/>
            <p:nvPr/>
          </p:nvSpPr>
          <p:spPr>
            <a:xfrm flipH="1" rot="-5400000">
              <a:off x="1030950" y="7839312"/>
              <a:ext cx="1482300" cy="32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825" lIns="88825" spcFirstLastPara="1" rIns="88825" wrap="square" tIns="888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87">
                  <a:solidFill>
                    <a:srgbClr val="434343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Quality</a:t>
              </a:r>
              <a:endParaRPr sz="1387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87">
                  <a:solidFill>
                    <a:srgbClr val="434343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</a:t>
              </a:r>
              <a:r>
                <a:rPr lang="en" sz="1387">
                  <a:solidFill>
                    <a:srgbClr val="999999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(e.g., accuracy)</a:t>
              </a:r>
              <a:endParaRPr sz="1387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1648" name="Google Shape;1648;p140"/>
            <p:cNvGrpSpPr/>
            <p:nvPr/>
          </p:nvGrpSpPr>
          <p:grpSpPr>
            <a:xfrm>
              <a:off x="2871470" y="6430823"/>
              <a:ext cx="2663231" cy="2133755"/>
              <a:chOff x="3052075" y="1809575"/>
              <a:chExt cx="2413659" cy="1933800"/>
            </a:xfrm>
          </p:grpSpPr>
          <p:sp>
            <p:nvSpPr>
              <p:cNvPr id="1649" name="Google Shape;1649;p140"/>
              <p:cNvSpPr/>
              <p:nvPr/>
            </p:nvSpPr>
            <p:spPr>
              <a:xfrm>
                <a:off x="3052075" y="3638375"/>
                <a:ext cx="105000" cy="105000"/>
              </a:xfrm>
              <a:prstGeom prst="ellipse">
                <a:avLst/>
              </a:prstGeom>
              <a:solidFill>
                <a:srgbClr val="FFAB40"/>
              </a:solidFill>
              <a:ln>
                <a:noFill/>
              </a:ln>
            </p:spPr>
            <p:txBody>
              <a:bodyPr anchorCtr="0" anchor="ctr" bIns="100900" lIns="100900" spcFirstLastPara="1" rIns="100900" wrap="square" tIns="1009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85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50" name="Google Shape;1650;p140"/>
              <p:cNvSpPr/>
              <p:nvPr/>
            </p:nvSpPr>
            <p:spPr>
              <a:xfrm>
                <a:off x="3280675" y="3104975"/>
                <a:ext cx="105000" cy="105000"/>
              </a:xfrm>
              <a:prstGeom prst="ellipse">
                <a:avLst/>
              </a:prstGeom>
              <a:solidFill>
                <a:srgbClr val="FFAB40"/>
              </a:solidFill>
              <a:ln>
                <a:noFill/>
              </a:ln>
            </p:spPr>
            <p:txBody>
              <a:bodyPr anchorCtr="0" anchor="ctr" bIns="100900" lIns="100900" spcFirstLastPara="1" rIns="100900" wrap="square" tIns="1009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85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51" name="Google Shape;1651;p140"/>
              <p:cNvSpPr/>
              <p:nvPr/>
            </p:nvSpPr>
            <p:spPr>
              <a:xfrm>
                <a:off x="3555264" y="2731528"/>
                <a:ext cx="105000" cy="105000"/>
              </a:xfrm>
              <a:prstGeom prst="ellipse">
                <a:avLst/>
              </a:prstGeom>
              <a:solidFill>
                <a:srgbClr val="FFAB40"/>
              </a:solidFill>
              <a:ln>
                <a:noFill/>
              </a:ln>
            </p:spPr>
            <p:txBody>
              <a:bodyPr anchorCtr="0" anchor="ctr" bIns="100900" lIns="100900" spcFirstLastPara="1" rIns="100900" wrap="square" tIns="1009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85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52" name="Google Shape;1652;p140"/>
              <p:cNvSpPr/>
              <p:nvPr/>
            </p:nvSpPr>
            <p:spPr>
              <a:xfrm>
                <a:off x="4979734" y="1809575"/>
                <a:ext cx="105000" cy="105000"/>
              </a:xfrm>
              <a:prstGeom prst="ellipse">
                <a:avLst/>
              </a:prstGeom>
              <a:solidFill>
                <a:srgbClr val="FFAB40"/>
              </a:solidFill>
              <a:ln>
                <a:noFill/>
              </a:ln>
            </p:spPr>
            <p:txBody>
              <a:bodyPr anchorCtr="0" anchor="ctr" bIns="100900" lIns="100900" spcFirstLastPara="1" rIns="100900" wrap="square" tIns="1009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85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53" name="Google Shape;1653;p140"/>
              <p:cNvSpPr/>
              <p:nvPr/>
            </p:nvSpPr>
            <p:spPr>
              <a:xfrm>
                <a:off x="4522534" y="1961975"/>
                <a:ext cx="105000" cy="105000"/>
              </a:xfrm>
              <a:prstGeom prst="ellipse">
                <a:avLst/>
              </a:prstGeom>
              <a:solidFill>
                <a:srgbClr val="FFAB40"/>
              </a:solidFill>
              <a:ln>
                <a:noFill/>
              </a:ln>
            </p:spPr>
            <p:txBody>
              <a:bodyPr anchorCtr="0" anchor="ctr" bIns="100900" lIns="100900" spcFirstLastPara="1" rIns="100900" wrap="square" tIns="1009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85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54" name="Google Shape;1654;p140"/>
              <p:cNvSpPr/>
              <p:nvPr/>
            </p:nvSpPr>
            <p:spPr>
              <a:xfrm>
                <a:off x="3860064" y="2480269"/>
                <a:ext cx="105000" cy="105000"/>
              </a:xfrm>
              <a:prstGeom prst="ellipse">
                <a:avLst/>
              </a:prstGeom>
              <a:solidFill>
                <a:srgbClr val="FFAB40"/>
              </a:solidFill>
              <a:ln>
                <a:noFill/>
              </a:ln>
            </p:spPr>
            <p:txBody>
              <a:bodyPr anchorCtr="0" anchor="ctr" bIns="100900" lIns="100900" spcFirstLastPara="1" rIns="100900" wrap="square" tIns="1009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85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55" name="Google Shape;1655;p140"/>
              <p:cNvSpPr/>
              <p:nvPr/>
            </p:nvSpPr>
            <p:spPr>
              <a:xfrm>
                <a:off x="4179298" y="2206352"/>
                <a:ext cx="105000" cy="105000"/>
              </a:xfrm>
              <a:prstGeom prst="ellipse">
                <a:avLst/>
              </a:prstGeom>
              <a:solidFill>
                <a:srgbClr val="FFAB40"/>
              </a:solidFill>
              <a:ln>
                <a:noFill/>
              </a:ln>
            </p:spPr>
            <p:txBody>
              <a:bodyPr anchorCtr="0" anchor="ctr" bIns="100900" lIns="100900" spcFirstLastPara="1" rIns="100900" wrap="square" tIns="1009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85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56" name="Google Shape;1656;p140"/>
              <p:cNvSpPr/>
              <p:nvPr/>
            </p:nvSpPr>
            <p:spPr>
              <a:xfrm>
                <a:off x="5360734" y="1961975"/>
                <a:ext cx="105000" cy="105000"/>
              </a:xfrm>
              <a:prstGeom prst="ellipse">
                <a:avLst/>
              </a:prstGeom>
              <a:solidFill>
                <a:srgbClr val="FFAB40"/>
              </a:solidFill>
              <a:ln>
                <a:noFill/>
              </a:ln>
            </p:spPr>
            <p:txBody>
              <a:bodyPr anchorCtr="0" anchor="ctr" bIns="100900" lIns="100900" spcFirstLastPara="1" rIns="100900" wrap="square" tIns="1009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85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1657" name="Google Shape;1657;p140"/>
          <p:cNvSpPr txBox="1"/>
          <p:nvPr/>
        </p:nvSpPr>
        <p:spPr>
          <a:xfrm>
            <a:off x="2650244" y="2115575"/>
            <a:ext cx="5376300" cy="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475" lIns="146475" spcFirstLastPara="1" rIns="146475" wrap="square" tIns="146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Cascades</a:t>
            </a:r>
            <a:endParaRPr b="1" sz="35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58" name="Google Shape;1658;p140"/>
          <p:cNvSpPr txBox="1"/>
          <p:nvPr/>
        </p:nvSpPr>
        <p:spPr>
          <a:xfrm>
            <a:off x="11507799" y="2007900"/>
            <a:ext cx="5376300" cy="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475" lIns="146475" spcFirstLastPara="1" rIns="146475" wrap="square" tIns="146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Speculative </a:t>
            </a:r>
            <a:r>
              <a:rPr b="1" lang="en" sz="35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Decoding</a:t>
            </a:r>
            <a:endParaRPr b="1" sz="35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59" name="Google Shape;1659;p140"/>
          <p:cNvGrpSpPr/>
          <p:nvPr/>
        </p:nvGrpSpPr>
        <p:grpSpPr>
          <a:xfrm>
            <a:off x="729300" y="1674034"/>
            <a:ext cx="17558700" cy="8488500"/>
            <a:chOff x="501800" y="1722209"/>
            <a:chExt cx="17558700" cy="8488500"/>
          </a:xfrm>
        </p:grpSpPr>
        <p:sp>
          <p:nvSpPr>
            <p:cNvPr id="1660" name="Google Shape;1660;p140"/>
            <p:cNvSpPr/>
            <p:nvPr/>
          </p:nvSpPr>
          <p:spPr>
            <a:xfrm>
              <a:off x="501800" y="1722209"/>
              <a:ext cx="17558700" cy="8488500"/>
            </a:xfrm>
            <a:prstGeom prst="rect">
              <a:avLst/>
            </a:prstGeom>
            <a:solidFill>
              <a:srgbClr val="FFFFFF">
                <a:alpha val="70830"/>
              </a:srgbClr>
            </a:solidFill>
            <a:ln>
              <a:noFill/>
            </a:ln>
          </p:spPr>
          <p:txBody>
            <a:bodyPr anchorCtr="0" anchor="ctr" bIns="178975" lIns="178975" spcFirstLastPara="1" rIns="178975" wrap="square" tIns="1789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140"/>
            <p:cNvSpPr/>
            <p:nvPr/>
          </p:nvSpPr>
          <p:spPr>
            <a:xfrm>
              <a:off x="1685748" y="5110435"/>
              <a:ext cx="15060900" cy="8058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>
              <a:noFill/>
            </a:ln>
            <a:effectLst>
              <a:outerShdw blurRad="111885" rotWithShape="0" algn="bl" dir="5400000" dist="37295">
                <a:srgbClr val="000000">
                  <a:alpha val="50000"/>
                </a:srgbClr>
              </a:outerShdw>
            </a:effectLst>
          </p:spPr>
          <p:txBody>
            <a:bodyPr anchorCtr="0" anchor="ctr" bIns="0" lIns="178975" spcFirstLastPara="1" rIns="178975" wrap="square" tIns="3580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300"/>
                </a:spcAft>
                <a:buNone/>
              </a:pPr>
              <a:r>
                <a:rPr b="1" lang="en" sz="3600">
                  <a:solidFill>
                    <a:srgbClr val="666666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Can we combine both approaches?</a:t>
              </a:r>
              <a:endParaRPr sz="36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6" name="Google Shape;1666;p141"/>
          <p:cNvGrpSpPr/>
          <p:nvPr/>
        </p:nvGrpSpPr>
        <p:grpSpPr>
          <a:xfrm>
            <a:off x="963775" y="6842275"/>
            <a:ext cx="16789500" cy="2491500"/>
            <a:chOff x="963775" y="5165875"/>
            <a:chExt cx="16789500" cy="2491500"/>
          </a:xfrm>
        </p:grpSpPr>
        <p:sp>
          <p:nvSpPr>
            <p:cNvPr id="1667" name="Google Shape;1667;p141"/>
            <p:cNvSpPr/>
            <p:nvPr/>
          </p:nvSpPr>
          <p:spPr>
            <a:xfrm>
              <a:off x="963775" y="5165875"/>
              <a:ext cx="16789500" cy="2491500"/>
            </a:xfrm>
            <a:prstGeom prst="rect">
              <a:avLst/>
            </a:prstGeom>
            <a:solidFill>
              <a:srgbClr val="FFF2CC">
                <a:alpha val="50000"/>
              </a:srgbClr>
            </a:solidFill>
            <a:ln cap="flat" cmpd="sng" w="3810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668" name="Google Shape;1668;p1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21703" y="6131828"/>
              <a:ext cx="16268449" cy="8562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69" name="Google Shape;1669;p141"/>
          <p:cNvSpPr txBox="1"/>
          <p:nvPr/>
        </p:nvSpPr>
        <p:spPr>
          <a:xfrm>
            <a:off x="500350" y="1802650"/>
            <a:ext cx="17089800" cy="46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-685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Google Sans"/>
              <a:buChar char="●"/>
            </a:pP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Let </a:t>
            </a:r>
            <a:r>
              <a:rPr i="1" lang="en" sz="3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h</a:t>
            </a:r>
            <a:r>
              <a:rPr baseline="30000" lang="en" sz="3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(1)</a:t>
            </a:r>
            <a:r>
              <a:rPr lang="en" sz="3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, </a:t>
            </a:r>
            <a:r>
              <a:rPr i="1" lang="en" sz="3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h</a:t>
            </a:r>
            <a:r>
              <a:rPr baseline="30000" lang="en" sz="3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(2)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denote the small &amp; large model</a:t>
            </a:r>
            <a:b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sz="3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685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Google Sans"/>
              <a:buChar char="●"/>
            </a:pP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For </a:t>
            </a:r>
            <a:r>
              <a:rPr i="1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x</a:t>
            </a:r>
            <a:r>
              <a:rPr i="1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∈ </a:t>
            </a:r>
            <a:r>
              <a:rPr i="1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X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, let </a:t>
            </a:r>
            <a:r>
              <a:rPr i="1" lang="en" sz="3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r</a:t>
            </a:r>
            <a:r>
              <a:rPr lang="en" sz="3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(</a:t>
            </a:r>
            <a:r>
              <a:rPr i="1" lang="en" sz="3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x</a:t>
            </a:r>
            <a:r>
              <a:rPr lang="en" sz="3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∈ { 0, 1 } denote whether or not to invoke </a:t>
            </a:r>
            <a:r>
              <a:rPr i="1" lang="en" sz="3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h</a:t>
            </a:r>
            <a:r>
              <a:rPr baseline="30000" lang="en" sz="3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(2)</a:t>
            </a:r>
            <a:br>
              <a:rPr lang="en" sz="3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b="1" sz="36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685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Google Sans"/>
              <a:buChar char="●"/>
            </a:pPr>
            <a:r>
              <a:rPr b="1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Goal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: learn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i="1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r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(</a:t>
            </a:r>
            <a:r>
              <a:rPr i="1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x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) achieving</a:t>
            </a:r>
            <a:endParaRPr sz="3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660400" lvl="1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Google Sans"/>
              <a:buChar char="○"/>
            </a:pPr>
            <a:r>
              <a:rPr lang="en" sz="3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minimal average loss ℓ of chosen model</a:t>
            </a:r>
            <a:endParaRPr sz="32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660400" lvl="1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Google Sans"/>
              <a:buChar char="○"/>
            </a:pPr>
            <a:r>
              <a:rPr lang="en" sz="3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with a penalty for every large model invocation</a:t>
            </a:r>
            <a:endParaRPr sz="32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70" name="Google Shape;1670;p141"/>
          <p:cNvSpPr txBox="1"/>
          <p:nvPr/>
        </p:nvSpPr>
        <p:spPr>
          <a:xfrm>
            <a:off x="838200" y="609600"/>
            <a:ext cx="16459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Post-hoc deferral</a:t>
            </a:r>
            <a:endParaRPr sz="52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71" name="Google Shape;1671;p141"/>
          <p:cNvGrpSpPr/>
          <p:nvPr/>
        </p:nvGrpSpPr>
        <p:grpSpPr>
          <a:xfrm>
            <a:off x="3921200" y="7085950"/>
            <a:ext cx="11005328" cy="2083378"/>
            <a:chOff x="3921200" y="5409550"/>
            <a:chExt cx="11005328" cy="2083378"/>
          </a:xfrm>
        </p:grpSpPr>
        <p:sp>
          <p:nvSpPr>
            <p:cNvPr id="1672" name="Google Shape;1672;p141"/>
            <p:cNvSpPr/>
            <p:nvPr/>
          </p:nvSpPr>
          <p:spPr>
            <a:xfrm rot="-5400000">
              <a:off x="7726601" y="5923028"/>
              <a:ext cx="262200" cy="19062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141"/>
            <p:cNvSpPr txBox="1"/>
            <p:nvPr/>
          </p:nvSpPr>
          <p:spPr>
            <a:xfrm>
              <a:off x="6467950" y="7049825"/>
              <a:ext cx="2766900" cy="44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550" lIns="36550" spcFirstLastPara="1" rIns="36550" wrap="square" tIns="3655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accen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Loss</a:t>
              </a:r>
              <a:r>
                <a:rPr lang="en" sz="2400">
                  <a:solidFill>
                    <a:schemeClr val="accen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of small model</a:t>
              </a:r>
              <a:endParaRPr sz="24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674" name="Google Shape;1674;p141"/>
            <p:cNvSpPr/>
            <p:nvPr/>
          </p:nvSpPr>
          <p:spPr>
            <a:xfrm rot="5400000">
              <a:off x="5329150" y="5138958"/>
              <a:ext cx="262200" cy="17106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141"/>
            <p:cNvSpPr txBox="1"/>
            <p:nvPr/>
          </p:nvSpPr>
          <p:spPr>
            <a:xfrm>
              <a:off x="3921200" y="5409558"/>
              <a:ext cx="3168000" cy="44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550" lIns="36550" spcFirstLastPara="1" rIns="36550" wrap="square" tIns="3655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2400">
                  <a:solidFill>
                    <a:schemeClr val="accen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r</a:t>
              </a:r>
              <a:r>
                <a:rPr lang="en" sz="2400">
                  <a:solidFill>
                    <a:schemeClr val="accen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decides to call </a:t>
              </a:r>
              <a:r>
                <a:rPr i="1" lang="en" sz="2400">
                  <a:solidFill>
                    <a:schemeClr val="accen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h</a:t>
              </a:r>
              <a:r>
                <a:rPr baseline="30000" lang="en" sz="2400">
                  <a:solidFill>
                    <a:schemeClr val="accen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(1)</a:t>
              </a:r>
              <a:endParaRPr sz="24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676" name="Google Shape;1676;p141"/>
            <p:cNvSpPr/>
            <p:nvPr/>
          </p:nvSpPr>
          <p:spPr>
            <a:xfrm rot="-5400000">
              <a:off x="12817928" y="5858828"/>
              <a:ext cx="262200" cy="20346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141"/>
            <p:cNvSpPr txBox="1"/>
            <p:nvPr/>
          </p:nvSpPr>
          <p:spPr>
            <a:xfrm>
              <a:off x="11161528" y="7049828"/>
              <a:ext cx="3765000" cy="44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550" lIns="36550" spcFirstLastPara="1" rIns="36550" wrap="square" tIns="3655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accen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Loss</a:t>
              </a:r>
              <a:r>
                <a:rPr lang="en" sz="2400">
                  <a:solidFill>
                    <a:schemeClr val="accen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of large model</a:t>
              </a:r>
              <a:endParaRPr sz="24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678" name="Google Shape;1678;p141"/>
            <p:cNvSpPr/>
            <p:nvPr/>
          </p:nvSpPr>
          <p:spPr>
            <a:xfrm rot="5400000">
              <a:off x="10454856" y="5097400"/>
              <a:ext cx="262200" cy="17196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141"/>
            <p:cNvSpPr txBox="1"/>
            <p:nvPr/>
          </p:nvSpPr>
          <p:spPr>
            <a:xfrm>
              <a:off x="9220200" y="5409550"/>
              <a:ext cx="3036000" cy="44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550" lIns="36550" spcFirstLastPara="1" rIns="36550" wrap="square" tIns="3655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2400">
                  <a:solidFill>
                    <a:schemeClr val="accen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r</a:t>
              </a:r>
              <a:r>
                <a:rPr lang="en" sz="2400">
                  <a:solidFill>
                    <a:schemeClr val="accen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decides to call </a:t>
              </a:r>
              <a:r>
                <a:rPr i="1" lang="en" sz="2400">
                  <a:solidFill>
                    <a:schemeClr val="accen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h</a:t>
              </a:r>
              <a:r>
                <a:rPr baseline="30000" lang="en" sz="2400">
                  <a:solidFill>
                    <a:schemeClr val="accen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(2)</a:t>
              </a:r>
              <a:endParaRPr sz="24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1680" name="Google Shape;1680;p141"/>
          <p:cNvGrpSpPr/>
          <p:nvPr/>
        </p:nvGrpSpPr>
        <p:grpSpPr>
          <a:xfrm>
            <a:off x="15024458" y="7040522"/>
            <a:ext cx="2635200" cy="723227"/>
            <a:chOff x="15024458" y="5364122"/>
            <a:chExt cx="2635200" cy="723227"/>
          </a:xfrm>
        </p:grpSpPr>
        <p:sp>
          <p:nvSpPr>
            <p:cNvPr id="1681" name="Google Shape;1681;p141"/>
            <p:cNvSpPr/>
            <p:nvPr/>
          </p:nvSpPr>
          <p:spPr>
            <a:xfrm rot="5400000">
              <a:off x="16285100" y="4874149"/>
              <a:ext cx="237000" cy="21894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141"/>
            <p:cNvSpPr txBox="1"/>
            <p:nvPr/>
          </p:nvSpPr>
          <p:spPr>
            <a:xfrm>
              <a:off x="15024458" y="5364122"/>
              <a:ext cx="2635200" cy="44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550" lIns="36550" spcFirstLastPara="1" rIns="36550" wrap="square" tIns="3655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accen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rate of calling </a:t>
              </a:r>
              <a:r>
                <a:rPr i="1" lang="en" sz="2400">
                  <a:solidFill>
                    <a:schemeClr val="accen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h</a:t>
              </a:r>
              <a:r>
                <a:rPr baseline="30000" lang="en" sz="2400">
                  <a:solidFill>
                    <a:schemeClr val="accen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(2)</a:t>
              </a:r>
              <a:endParaRPr sz="24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1683" name="Google Shape;1683;p141"/>
          <p:cNvSpPr/>
          <p:nvPr/>
        </p:nvSpPr>
        <p:spPr>
          <a:xfrm>
            <a:off x="508000" y="5689621"/>
            <a:ext cx="16789500" cy="66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FFFF"/>
        </a:solidFill>
      </p:bgPr>
    </p:bg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42"/>
          <p:cNvSpPr txBox="1"/>
          <p:nvPr/>
        </p:nvSpPr>
        <p:spPr>
          <a:xfrm>
            <a:off x="914400" y="609600"/>
            <a:ext cx="16459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(Bayes-)Optimal token deferral</a:t>
            </a:r>
            <a:endParaRPr sz="52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89" name="Google Shape;1689;p142"/>
          <p:cNvSpPr txBox="1"/>
          <p:nvPr/>
        </p:nvSpPr>
        <p:spPr>
          <a:xfrm>
            <a:off x="838200" y="2035505"/>
            <a:ext cx="16459200" cy="73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685800" lvl="0" marL="914400" rtl="0" algn="l">
              <a:spcBef>
                <a:spcPts val="200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Google Sans"/>
              <a:buChar char="●"/>
            </a:pP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Suppose we have a context </a:t>
            </a:r>
            <a:r>
              <a:rPr i="1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x</a:t>
            </a:r>
            <a:r>
              <a:rPr baseline="-25000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&lt;t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= </a:t>
            </a:r>
            <a:r>
              <a:rPr i="1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x</a:t>
            </a:r>
            <a:r>
              <a:rPr baseline="-25000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, …, </a:t>
            </a:r>
            <a:r>
              <a:rPr i="1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x</a:t>
            </a:r>
            <a:r>
              <a:rPr baseline="-25000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t-1</a:t>
            </a:r>
            <a:endParaRPr baseline="-25000" sz="3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685800" lvl="0" marL="914400" rtl="0" algn="l">
              <a:spcBef>
                <a:spcPts val="200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Google Sans"/>
              <a:buChar char="●"/>
            </a:pP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The </a:t>
            </a:r>
            <a:r>
              <a:rPr b="1" lang="en" sz="3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Bayes-optimal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token deferral takes the form:</a:t>
            </a:r>
            <a:b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b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b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b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b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sz="3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685800" lvl="0" marL="914400" rtl="0" algn="l">
              <a:spcBef>
                <a:spcPts val="200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Google Sans"/>
              <a:buChar char="●"/>
            </a:pP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We cannot realise this rule – requires calling </a:t>
            </a:r>
            <a:r>
              <a:rPr i="1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</a:t>
            </a:r>
            <a:r>
              <a:rPr baseline="-25000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Large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!</a:t>
            </a:r>
            <a:endParaRPr sz="3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660400" lvl="1" marL="1828800" rtl="0" algn="l">
              <a:spcBef>
                <a:spcPts val="2000"/>
              </a:spcBef>
              <a:spcAft>
                <a:spcPts val="2000"/>
              </a:spcAft>
              <a:buClr>
                <a:srgbClr val="434343"/>
              </a:buClr>
              <a:buSzPts val="3200"/>
              <a:buFont typeface="Google Sans"/>
              <a:buChar char="○"/>
            </a:pPr>
            <a:r>
              <a:rPr lang="en" sz="3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🤔 Unless we mimic speculative decoding…</a:t>
            </a:r>
            <a:endParaRPr sz="32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90" name="Google Shape;1690;p142"/>
          <p:cNvSpPr/>
          <p:nvPr/>
        </p:nvSpPr>
        <p:spPr>
          <a:xfrm>
            <a:off x="828450" y="3972075"/>
            <a:ext cx="15971100" cy="1903200"/>
          </a:xfrm>
          <a:prstGeom prst="roundRect">
            <a:avLst>
              <a:gd fmla="val 16667" name="adj"/>
            </a:avLst>
          </a:prstGeom>
          <a:solidFill>
            <a:srgbClr val="9ECDFC">
              <a:alpha val="25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1" name="Google Shape;1691;p142"/>
          <p:cNvSpPr txBox="1"/>
          <p:nvPr/>
        </p:nvSpPr>
        <p:spPr>
          <a:xfrm>
            <a:off x="997800" y="4132600"/>
            <a:ext cx="11833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Fact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: The Bayes-optimal token deferral rule </a:t>
            </a:r>
            <a:r>
              <a:rPr i="1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r</a:t>
            </a:r>
            <a:r>
              <a:rPr baseline="30000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*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is </a:t>
            </a:r>
            <a:endParaRPr sz="1800"/>
          </a:p>
        </p:txBody>
      </p:sp>
      <p:grpSp>
        <p:nvGrpSpPr>
          <p:cNvPr id="1692" name="Google Shape;1692;p142"/>
          <p:cNvGrpSpPr/>
          <p:nvPr/>
        </p:nvGrpSpPr>
        <p:grpSpPr>
          <a:xfrm>
            <a:off x="7955447" y="5571949"/>
            <a:ext cx="10276153" cy="1262700"/>
            <a:chOff x="7498247" y="3666949"/>
            <a:chExt cx="10276153" cy="1262700"/>
          </a:xfrm>
        </p:grpSpPr>
        <p:sp>
          <p:nvSpPr>
            <p:cNvPr id="1693" name="Google Shape;1693;p142"/>
            <p:cNvSpPr/>
            <p:nvPr/>
          </p:nvSpPr>
          <p:spPr>
            <a:xfrm rot="-5400000">
              <a:off x="10050947" y="1132930"/>
              <a:ext cx="409200" cy="5514600"/>
            </a:xfrm>
            <a:prstGeom prst="leftBrace">
              <a:avLst>
                <a:gd fmla="val 50000" name="adj1"/>
                <a:gd fmla="val 49869" name="adj2"/>
              </a:avLst>
            </a:prstGeom>
            <a:noFill/>
            <a:ln cap="flat" cmpd="sng" w="38100">
              <a:solidFill>
                <a:srgbClr val="FBBC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94" name="Google Shape;1694;p142"/>
            <p:cNvSpPr/>
            <p:nvPr/>
          </p:nvSpPr>
          <p:spPr>
            <a:xfrm>
              <a:off x="8451600" y="4190749"/>
              <a:ext cx="3607800" cy="738900"/>
            </a:xfrm>
            <a:prstGeom prst="roundRect">
              <a:avLst>
                <a:gd fmla="val 16667" name="adj"/>
              </a:avLst>
            </a:prstGeom>
            <a:solidFill>
              <a:srgbClr val="FFCC50"/>
            </a:solidFill>
            <a:ln>
              <a:noFill/>
            </a:ln>
            <a:effectLst>
              <a:outerShdw blurRad="114300" rotWithShape="0" algn="bl" dir="5400000" dist="38100">
                <a:srgbClr val="000000">
                  <a:alpha val="50000"/>
                </a:srgbClr>
              </a:outerShdw>
            </a:effectLst>
          </p:spPr>
          <p:txBody>
            <a:bodyPr anchorCtr="0" anchor="ctr" bIns="36550" lIns="36550" spcFirstLastPara="1" rIns="36550" wrap="square" tIns="36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Google Sans"/>
                  <a:ea typeface="Google Sans"/>
                  <a:cs typeface="Google Sans"/>
                  <a:sym typeface="Google Sans"/>
                </a:rPr>
                <a:t>Expected loss gap</a:t>
              </a:r>
              <a:endParaRPr sz="2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695" name="Google Shape;1695;p142"/>
            <p:cNvSpPr/>
            <p:nvPr/>
          </p:nvSpPr>
          <p:spPr>
            <a:xfrm>
              <a:off x="14166600" y="4190749"/>
              <a:ext cx="3607800" cy="738900"/>
            </a:xfrm>
            <a:prstGeom prst="roundRect">
              <a:avLst>
                <a:gd fmla="val 16667" name="adj"/>
              </a:avLst>
            </a:prstGeom>
            <a:solidFill>
              <a:srgbClr val="FFCC50"/>
            </a:solidFill>
            <a:ln>
              <a:noFill/>
            </a:ln>
            <a:effectLst>
              <a:outerShdw blurRad="114300" rotWithShape="0" algn="bl" dir="5400000" dist="38100">
                <a:srgbClr val="000000">
                  <a:alpha val="50000"/>
                </a:srgbClr>
              </a:outerShdw>
            </a:effectLst>
          </p:spPr>
          <p:txBody>
            <a:bodyPr anchorCtr="0" anchor="ctr" bIns="36550" lIns="36550" spcFirstLastPara="1" rIns="36550" wrap="square" tIns="36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Google Sans"/>
                  <a:ea typeface="Google Sans"/>
                  <a:cs typeface="Google Sans"/>
                  <a:sym typeface="Google Sans"/>
                </a:rPr>
                <a:t>Cost of invoking </a:t>
              </a:r>
              <a:r>
                <a:rPr i="1" lang="en" sz="2800">
                  <a:latin typeface="Google Sans"/>
                  <a:ea typeface="Google Sans"/>
                  <a:cs typeface="Google Sans"/>
                  <a:sym typeface="Google Sans"/>
                </a:rPr>
                <a:t>p</a:t>
              </a:r>
              <a:r>
                <a:rPr baseline="-25000" lang="en" sz="2800">
                  <a:latin typeface="Google Sans"/>
                  <a:ea typeface="Google Sans"/>
                  <a:cs typeface="Google Sans"/>
                  <a:sym typeface="Google Sans"/>
                </a:rPr>
                <a:t>Large</a:t>
              </a:r>
              <a:endParaRPr baseline="-25000" sz="2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696" name="Google Shape;1696;p142"/>
            <p:cNvCxnSpPr>
              <a:stCxn id="1695" idx="0"/>
            </p:cNvCxnSpPr>
            <p:nvPr/>
          </p:nvCxnSpPr>
          <p:spPr>
            <a:xfrm rot="10800000">
              <a:off x="15970500" y="3666949"/>
              <a:ext cx="0" cy="523800"/>
            </a:xfrm>
            <a:prstGeom prst="straightConnector1">
              <a:avLst/>
            </a:prstGeom>
            <a:noFill/>
            <a:ln cap="flat" cmpd="sng" w="28575">
              <a:solidFill>
                <a:srgbClr val="FFCC5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1697" name="Google Shape;1697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200" y="5026477"/>
            <a:ext cx="15321095" cy="461422"/>
          </a:xfrm>
          <a:prstGeom prst="rect">
            <a:avLst/>
          </a:prstGeom>
          <a:noFill/>
          <a:ln>
            <a:noFill/>
          </a:ln>
        </p:spPr>
      </p:pic>
      <p:sp>
        <p:nvSpPr>
          <p:cNvPr id="1698" name="Google Shape;1698;p142"/>
          <p:cNvSpPr/>
          <p:nvPr/>
        </p:nvSpPr>
        <p:spPr>
          <a:xfrm>
            <a:off x="673050" y="7807501"/>
            <a:ext cx="16789500" cy="154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143"/>
          <p:cNvSpPr txBox="1"/>
          <p:nvPr/>
        </p:nvSpPr>
        <p:spPr>
          <a:xfrm>
            <a:off x="689000" y="1803500"/>
            <a:ext cx="1559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Key idea: 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use larger models sparingly, 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only for few (“hard”) 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cases</a:t>
            </a:r>
            <a:endParaRPr sz="36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04" name="Google Shape;1704;p143"/>
          <p:cNvSpPr/>
          <p:nvPr/>
        </p:nvSpPr>
        <p:spPr>
          <a:xfrm>
            <a:off x="805150" y="3227625"/>
            <a:ext cx="2617800" cy="978000"/>
          </a:xfrm>
          <a:prstGeom prst="roundRect">
            <a:avLst>
              <a:gd fmla="val 16667" name="adj"/>
            </a:avLst>
          </a:prstGeom>
          <a:solidFill>
            <a:srgbClr val="FFE188">
              <a:alpha val="50000"/>
            </a:srgbClr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Speculative decoding</a:t>
            </a:r>
            <a:endParaRPr sz="32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05" name="Google Shape;1705;p143"/>
          <p:cNvSpPr txBox="1"/>
          <p:nvPr/>
        </p:nvSpPr>
        <p:spPr>
          <a:xfrm>
            <a:off x="838200" y="609600"/>
            <a:ext cx="16459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How to </a:t>
            </a:r>
            <a:r>
              <a:rPr lang="en" sz="52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allow</a:t>
            </a:r>
            <a:r>
              <a:rPr lang="en" sz="5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adaptive compute paths?</a:t>
            </a:r>
            <a:endParaRPr sz="52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06" name="Google Shape;1706;p143"/>
          <p:cNvSpPr/>
          <p:nvPr/>
        </p:nvSpPr>
        <p:spPr>
          <a:xfrm>
            <a:off x="3780680" y="6294700"/>
            <a:ext cx="2857800" cy="469200"/>
          </a:xfrm>
          <a:prstGeom prst="roundRect">
            <a:avLst>
              <a:gd fmla="val 16667" name="adj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Small model</a:t>
            </a:r>
            <a:endParaRPr sz="28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07" name="Google Shape;1707;p143"/>
          <p:cNvSpPr/>
          <p:nvPr/>
        </p:nvSpPr>
        <p:spPr>
          <a:xfrm>
            <a:off x="11960312" y="6062800"/>
            <a:ext cx="2761200" cy="933000"/>
          </a:xfrm>
          <a:prstGeom prst="roundRect">
            <a:avLst>
              <a:gd fmla="val 16667" name="adj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Large model</a:t>
            </a:r>
            <a:endParaRPr sz="2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08" name="Google Shape;1708;p143"/>
          <p:cNvSpPr/>
          <p:nvPr/>
        </p:nvSpPr>
        <p:spPr>
          <a:xfrm>
            <a:off x="8328201" y="6205300"/>
            <a:ext cx="1981200" cy="648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Verify</a:t>
            </a:r>
            <a:endParaRPr sz="2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709" name="Google Shape;1709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5712" y="4152899"/>
            <a:ext cx="1609238" cy="1609238"/>
          </a:xfrm>
          <a:prstGeom prst="rect">
            <a:avLst/>
          </a:prstGeom>
          <a:noFill/>
          <a:ln>
            <a:noFill/>
          </a:ln>
        </p:spPr>
      </p:pic>
      <p:sp>
        <p:nvSpPr>
          <p:cNvPr id="1710" name="Google Shape;1710;p143"/>
          <p:cNvSpPr txBox="1"/>
          <p:nvPr/>
        </p:nvSpPr>
        <p:spPr>
          <a:xfrm>
            <a:off x="289888" y="5398340"/>
            <a:ext cx="28995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“Write a poem about aliens in the style of Shakespeare”</a:t>
            </a:r>
            <a:endParaRPr sz="2800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711" name="Google Shape;1711;p143"/>
          <p:cNvCxnSpPr/>
          <p:nvPr/>
        </p:nvCxnSpPr>
        <p:spPr>
          <a:xfrm>
            <a:off x="2971412" y="6529642"/>
            <a:ext cx="827400" cy="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2" name="Google Shape;1712;p143"/>
          <p:cNvCxnSpPr/>
          <p:nvPr/>
        </p:nvCxnSpPr>
        <p:spPr>
          <a:xfrm>
            <a:off x="6656612" y="6529300"/>
            <a:ext cx="1671600" cy="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3" name="Google Shape;1713;p143"/>
          <p:cNvSpPr txBox="1"/>
          <p:nvPr/>
        </p:nvSpPr>
        <p:spPr>
          <a:xfrm>
            <a:off x="6198505" y="5345500"/>
            <a:ext cx="2471400" cy="9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250" lIns="147250" spcFirstLastPara="1" rIns="147250" wrap="square" tIns="1472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5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O fiery saucers flying…</a:t>
            </a:r>
            <a:endParaRPr sz="1932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714" name="Google Shape;1714;p143"/>
          <p:cNvCxnSpPr/>
          <p:nvPr/>
        </p:nvCxnSpPr>
        <p:spPr>
          <a:xfrm>
            <a:off x="10309412" y="6529300"/>
            <a:ext cx="1671600" cy="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15" name="Google Shape;1715;p143"/>
          <p:cNvCxnSpPr>
            <a:stCxn id="1708" idx="2"/>
            <a:endCxn id="1706" idx="2"/>
          </p:cNvCxnSpPr>
          <p:nvPr/>
        </p:nvCxnSpPr>
        <p:spPr>
          <a:xfrm flipH="1" rot="5400000">
            <a:off x="7219551" y="4754050"/>
            <a:ext cx="89400" cy="4109100"/>
          </a:xfrm>
          <a:prstGeom prst="curvedConnector3">
            <a:avLst>
              <a:gd fmla="val -266359" name="adj1"/>
            </a:avLst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6" name="Google Shape;1716;p143"/>
          <p:cNvSpPr txBox="1"/>
          <p:nvPr/>
        </p:nvSpPr>
        <p:spPr>
          <a:xfrm>
            <a:off x="914400" y="9856125"/>
            <a:ext cx="856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Leviathan et al. Fast inference from Transformers via speculative decoding. ICML 2023.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7" name="Google Shape;1717;p143"/>
          <p:cNvSpPr txBox="1"/>
          <p:nvPr/>
        </p:nvSpPr>
        <p:spPr>
          <a:xfrm>
            <a:off x="6256705" y="7238100"/>
            <a:ext cx="2471400" cy="9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250" lIns="147250" spcFirstLastPara="1" rIns="147250" wrap="square" tIns="1472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5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O fiery </a:t>
            </a:r>
            <a:r>
              <a:rPr b="1" lang="en" sz="2255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chariots</a:t>
            </a:r>
            <a:r>
              <a:rPr lang="en" sz="2255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 flying…</a:t>
            </a:r>
            <a:endParaRPr sz="1932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718" name="Google Shape;1718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6555" y="4796088"/>
            <a:ext cx="966050" cy="96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FFFF"/>
        </a:solidFill>
      </p:bgPr>
    </p:bg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144"/>
          <p:cNvSpPr txBox="1"/>
          <p:nvPr/>
        </p:nvSpPr>
        <p:spPr>
          <a:xfrm>
            <a:off x="914400" y="609600"/>
            <a:ext cx="16459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Bayes-optimal deferral: approximation</a:t>
            </a:r>
            <a:endParaRPr sz="52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4" name="Google Shape;1724;p144"/>
          <p:cNvSpPr txBox="1"/>
          <p:nvPr/>
        </p:nvSpPr>
        <p:spPr>
          <a:xfrm>
            <a:off x="768900" y="1990675"/>
            <a:ext cx="16914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44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400"/>
              <a:buChar char="●"/>
            </a:pPr>
            <a:r>
              <a:rPr lang="en" sz="34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In practice, we cannot compute expectations under ℙ</a:t>
            </a:r>
            <a:br>
              <a:rPr lang="en" sz="34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sz="34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444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400"/>
              <a:buFont typeface="Google Sans"/>
              <a:buChar char="●"/>
            </a:pPr>
            <a:r>
              <a:rPr lang="en" sz="34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Depending on the choice of loss ℓ, we can construct plug-in estimators:</a:t>
            </a:r>
            <a:endParaRPr sz="34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25" name="Google Shape;1725;p144"/>
          <p:cNvGrpSpPr/>
          <p:nvPr/>
        </p:nvGrpSpPr>
        <p:grpSpPr>
          <a:xfrm>
            <a:off x="768900" y="6163173"/>
            <a:ext cx="16914300" cy="3416400"/>
            <a:chOff x="768900" y="6486475"/>
            <a:chExt cx="16914300" cy="3416400"/>
          </a:xfrm>
        </p:grpSpPr>
        <p:sp>
          <p:nvSpPr>
            <p:cNvPr id="1726" name="Google Shape;1726;p144"/>
            <p:cNvSpPr txBox="1"/>
            <p:nvPr/>
          </p:nvSpPr>
          <p:spPr>
            <a:xfrm>
              <a:off x="768900" y="6486475"/>
              <a:ext cx="16914300" cy="341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444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3400"/>
                <a:buChar char="●"/>
              </a:pPr>
              <a:r>
                <a:rPr lang="en" sz="3400">
                  <a:solidFill>
                    <a:srgbClr val="595959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Under temperature sampling, we may further condition on drafted tokens; e.g.,</a:t>
              </a:r>
              <a:endParaRPr sz="32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727" name="Google Shape;1727;p144"/>
            <p:cNvSpPr/>
            <p:nvPr/>
          </p:nvSpPr>
          <p:spPr>
            <a:xfrm>
              <a:off x="768900" y="7576275"/>
              <a:ext cx="15971100" cy="943500"/>
            </a:xfrm>
            <a:prstGeom prst="roundRect">
              <a:avLst>
                <a:gd fmla="val 16667" name="adj"/>
              </a:avLst>
            </a:prstGeom>
            <a:solidFill>
              <a:srgbClr val="9ECDFC">
                <a:alpha val="2500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728" name="Google Shape;1728;p144"/>
          <p:cNvSpPr/>
          <p:nvPr/>
        </p:nvSpPr>
        <p:spPr>
          <a:xfrm>
            <a:off x="768900" y="4310500"/>
            <a:ext cx="15971100" cy="1064100"/>
          </a:xfrm>
          <a:prstGeom prst="roundRect">
            <a:avLst>
              <a:gd fmla="val 16667" name="adj"/>
            </a:avLst>
          </a:prstGeom>
          <a:solidFill>
            <a:srgbClr val="9ECDFC">
              <a:alpha val="25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29" name="Google Shape;1729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4563948"/>
            <a:ext cx="15267005" cy="627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0" name="Google Shape;1730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7003" y="7467600"/>
            <a:ext cx="12933994" cy="62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FFFF"/>
        </a:solidFill>
      </p:bgPr>
    </p:bg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145"/>
          <p:cNvSpPr txBox="1"/>
          <p:nvPr/>
        </p:nvSpPr>
        <p:spPr>
          <a:xfrm>
            <a:off x="838200" y="2035505"/>
            <a:ext cx="16459200" cy="4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685800" lvl="0" marL="914400" rtl="0" algn="l">
              <a:spcBef>
                <a:spcPts val="200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Google Sans"/>
              <a:buChar char="●"/>
            </a:pP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Given any 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context </a:t>
            </a:r>
            <a:r>
              <a:rPr i="1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x</a:t>
            </a:r>
            <a:r>
              <a:rPr baseline="-25000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&lt;t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= </a:t>
            </a:r>
            <a:r>
              <a:rPr i="1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x</a:t>
            </a:r>
            <a:r>
              <a:rPr baseline="-25000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, …, </a:t>
            </a:r>
            <a:r>
              <a:rPr i="1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x</a:t>
            </a:r>
            <a:r>
              <a:rPr baseline="-25000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t-1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, w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e want a </a:t>
            </a:r>
            <a:r>
              <a:rPr b="1" lang="en" sz="3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deferral rule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i="1" lang="en" sz="36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r</a:t>
            </a:r>
            <a:r>
              <a:rPr lang="en" sz="36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(</a:t>
            </a:r>
            <a:r>
              <a:rPr i="1" lang="en" sz="36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x</a:t>
            </a:r>
            <a:r>
              <a:rPr baseline="-25000" lang="en" sz="36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&lt;t</a:t>
            </a:r>
            <a:r>
              <a:rPr lang="en" sz="36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∈ { 0, 1 }</a:t>
            </a:r>
            <a:endParaRPr sz="3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660400" lvl="1" marL="1828800" rtl="0" algn="l">
              <a:spcBef>
                <a:spcPts val="200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Google Sans"/>
              <a:buChar char="○"/>
            </a:pPr>
            <a:r>
              <a:rPr i="1" lang="en" sz="32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r</a:t>
            </a:r>
            <a:r>
              <a:rPr lang="en" sz="32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(</a:t>
            </a:r>
            <a:r>
              <a:rPr i="1" lang="en" sz="32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x</a:t>
            </a:r>
            <a:r>
              <a:rPr baseline="-25000" lang="en" sz="32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&lt;t</a:t>
            </a:r>
            <a:r>
              <a:rPr lang="en" sz="32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  <a:r>
              <a:rPr lang="en" sz="3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= 1 ⟺ invoke large model</a:t>
            </a:r>
            <a:endParaRPr sz="32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660400" lvl="0" marL="914400" rtl="0" algn="l">
              <a:spcBef>
                <a:spcPts val="200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Google Sans"/>
              <a:buChar char="●"/>
            </a:pP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 simple choice:</a:t>
            </a:r>
            <a:b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b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sz="3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660400" lvl="0" marL="914400" rtl="0" algn="l">
              <a:spcBef>
                <a:spcPts val="2000"/>
              </a:spcBef>
              <a:spcAft>
                <a:spcPts val="2000"/>
              </a:spcAft>
              <a:buClr>
                <a:srgbClr val="434343"/>
              </a:buClr>
              <a:buSzPts val="3200"/>
              <a:buFont typeface="Google Sans"/>
              <a:buChar char="●"/>
            </a:pP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Can we do better?</a:t>
            </a:r>
            <a:endParaRPr sz="32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736" name="Google Shape;1736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5387" y="7583925"/>
            <a:ext cx="13497225" cy="50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7" name="Google Shape;1737;p145"/>
          <p:cNvSpPr txBox="1"/>
          <p:nvPr/>
        </p:nvSpPr>
        <p:spPr>
          <a:xfrm>
            <a:off x="914400" y="609600"/>
            <a:ext cx="16459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(Bayes-)Optimal cascade deferral</a:t>
            </a:r>
            <a:endParaRPr sz="52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8" name="Google Shape;1738;p145"/>
          <p:cNvSpPr/>
          <p:nvPr/>
        </p:nvSpPr>
        <p:spPr>
          <a:xfrm>
            <a:off x="828450" y="6486675"/>
            <a:ext cx="15971100" cy="1903200"/>
          </a:xfrm>
          <a:prstGeom prst="roundRect">
            <a:avLst>
              <a:gd fmla="val 16667" name="adj"/>
            </a:avLst>
          </a:prstGeom>
          <a:solidFill>
            <a:srgbClr val="9ECDFC">
              <a:alpha val="25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9" name="Google Shape;1739;p145"/>
          <p:cNvSpPr txBox="1"/>
          <p:nvPr/>
        </p:nvSpPr>
        <p:spPr>
          <a:xfrm>
            <a:off x="997800" y="6647200"/>
            <a:ext cx="11833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Fact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: The </a:t>
            </a:r>
            <a:r>
              <a:rPr b="1" lang="en" sz="36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Bayes-optimal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token deferral rule </a:t>
            </a:r>
            <a:r>
              <a:rPr i="1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r</a:t>
            </a:r>
            <a:r>
              <a:rPr baseline="30000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*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is </a:t>
            </a:r>
            <a:endParaRPr sz="1800"/>
          </a:p>
        </p:txBody>
      </p:sp>
      <p:grpSp>
        <p:nvGrpSpPr>
          <p:cNvPr id="1740" name="Google Shape;1740;p145"/>
          <p:cNvGrpSpPr/>
          <p:nvPr/>
        </p:nvGrpSpPr>
        <p:grpSpPr>
          <a:xfrm>
            <a:off x="8412647" y="8238949"/>
            <a:ext cx="9209353" cy="1262700"/>
            <a:chOff x="7955447" y="3666949"/>
            <a:chExt cx="9209353" cy="1262700"/>
          </a:xfrm>
        </p:grpSpPr>
        <p:sp>
          <p:nvSpPr>
            <p:cNvPr id="1741" name="Google Shape;1741;p145"/>
            <p:cNvSpPr/>
            <p:nvPr/>
          </p:nvSpPr>
          <p:spPr>
            <a:xfrm rot="-5400000">
              <a:off x="10508147" y="1132930"/>
              <a:ext cx="409200" cy="5514600"/>
            </a:xfrm>
            <a:prstGeom prst="leftBrace">
              <a:avLst>
                <a:gd fmla="val 50000" name="adj1"/>
                <a:gd fmla="val 49869" name="adj2"/>
              </a:avLst>
            </a:prstGeom>
            <a:noFill/>
            <a:ln cap="flat" cmpd="sng" w="38100">
              <a:solidFill>
                <a:srgbClr val="FBBC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42" name="Google Shape;1742;p145"/>
            <p:cNvSpPr/>
            <p:nvPr/>
          </p:nvSpPr>
          <p:spPr>
            <a:xfrm>
              <a:off x="8908800" y="4190749"/>
              <a:ext cx="3607800" cy="738900"/>
            </a:xfrm>
            <a:prstGeom prst="roundRect">
              <a:avLst>
                <a:gd fmla="val 16667" name="adj"/>
              </a:avLst>
            </a:prstGeom>
            <a:solidFill>
              <a:srgbClr val="FFCC50"/>
            </a:solidFill>
            <a:ln>
              <a:noFill/>
            </a:ln>
            <a:effectLst>
              <a:outerShdw blurRad="114300" rotWithShape="0" algn="bl" dir="5400000" dist="38100">
                <a:srgbClr val="000000">
                  <a:alpha val="50000"/>
                </a:srgbClr>
              </a:outerShdw>
            </a:effectLst>
          </p:spPr>
          <p:txBody>
            <a:bodyPr anchorCtr="0" anchor="ctr" bIns="36550" lIns="36550" spcFirstLastPara="1" rIns="36550" wrap="square" tIns="36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Google Sans"/>
                  <a:ea typeface="Google Sans"/>
                  <a:cs typeface="Google Sans"/>
                  <a:sym typeface="Google Sans"/>
                </a:rPr>
                <a:t>Expected loss gap</a:t>
              </a:r>
              <a:endParaRPr sz="2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743" name="Google Shape;1743;p145"/>
            <p:cNvSpPr/>
            <p:nvPr/>
          </p:nvSpPr>
          <p:spPr>
            <a:xfrm>
              <a:off x="13557000" y="4190749"/>
              <a:ext cx="3607800" cy="738900"/>
            </a:xfrm>
            <a:prstGeom prst="roundRect">
              <a:avLst>
                <a:gd fmla="val 16667" name="adj"/>
              </a:avLst>
            </a:prstGeom>
            <a:solidFill>
              <a:srgbClr val="FFCC50"/>
            </a:solidFill>
            <a:ln>
              <a:noFill/>
            </a:ln>
            <a:effectLst>
              <a:outerShdw blurRad="114300" rotWithShape="0" algn="bl" dir="5400000" dist="38100">
                <a:srgbClr val="000000">
                  <a:alpha val="50000"/>
                </a:srgbClr>
              </a:outerShdw>
            </a:effectLst>
          </p:spPr>
          <p:txBody>
            <a:bodyPr anchorCtr="0" anchor="ctr" bIns="36550" lIns="36550" spcFirstLastPara="1" rIns="36550" wrap="square" tIns="36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Google Sans"/>
                  <a:ea typeface="Google Sans"/>
                  <a:cs typeface="Google Sans"/>
                  <a:sym typeface="Google Sans"/>
                </a:rPr>
                <a:t>Cost of invoking </a:t>
              </a:r>
              <a:r>
                <a:rPr i="1" lang="en" sz="2800">
                  <a:latin typeface="Google Sans"/>
                  <a:ea typeface="Google Sans"/>
                  <a:cs typeface="Google Sans"/>
                  <a:sym typeface="Google Sans"/>
                </a:rPr>
                <a:t>p</a:t>
              </a:r>
              <a:r>
                <a:rPr baseline="-25000" lang="en" sz="2800">
                  <a:latin typeface="Google Sans"/>
                  <a:ea typeface="Google Sans"/>
                  <a:cs typeface="Google Sans"/>
                  <a:sym typeface="Google Sans"/>
                </a:rPr>
                <a:t>Large</a:t>
              </a:r>
              <a:endParaRPr baseline="-25000" sz="2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744" name="Google Shape;1744;p145"/>
            <p:cNvCxnSpPr>
              <a:stCxn id="1743" idx="0"/>
            </p:cNvCxnSpPr>
            <p:nvPr/>
          </p:nvCxnSpPr>
          <p:spPr>
            <a:xfrm rot="10800000">
              <a:off x="15360900" y="3666949"/>
              <a:ext cx="0" cy="523800"/>
            </a:xfrm>
            <a:prstGeom prst="straightConnector1">
              <a:avLst/>
            </a:prstGeom>
            <a:noFill/>
            <a:ln cap="flat" cmpd="sng" w="28575">
              <a:solidFill>
                <a:srgbClr val="FFCC5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745" name="Google Shape;1745;p145"/>
          <p:cNvGrpSpPr/>
          <p:nvPr/>
        </p:nvGrpSpPr>
        <p:grpSpPr>
          <a:xfrm>
            <a:off x="4957250" y="8102937"/>
            <a:ext cx="3607800" cy="1262700"/>
            <a:chOff x="13557000" y="3590749"/>
            <a:chExt cx="3607800" cy="1262700"/>
          </a:xfrm>
        </p:grpSpPr>
        <p:sp>
          <p:nvSpPr>
            <p:cNvPr id="1746" name="Google Shape;1746;p145"/>
            <p:cNvSpPr/>
            <p:nvPr/>
          </p:nvSpPr>
          <p:spPr>
            <a:xfrm>
              <a:off x="13557000" y="4114549"/>
              <a:ext cx="3607800" cy="738900"/>
            </a:xfrm>
            <a:prstGeom prst="roundRect">
              <a:avLst>
                <a:gd fmla="val 16667" name="adj"/>
              </a:avLst>
            </a:prstGeom>
            <a:solidFill>
              <a:srgbClr val="FFCC50"/>
            </a:solidFill>
            <a:ln>
              <a:noFill/>
            </a:ln>
            <a:effectLst>
              <a:outerShdw blurRad="114300" rotWithShape="0" algn="bl" dir="5400000" dist="38100">
                <a:srgbClr val="000000">
                  <a:alpha val="50000"/>
                </a:srgbClr>
              </a:outerShdw>
            </a:effectLst>
          </p:spPr>
          <p:txBody>
            <a:bodyPr anchorCtr="0" anchor="ctr" bIns="36550" lIns="36550" spcFirstLastPara="1" rIns="36550" wrap="square" tIns="36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latin typeface="Google Sans"/>
                  <a:ea typeface="Google Sans"/>
                  <a:cs typeface="Google Sans"/>
                  <a:sym typeface="Google Sans"/>
                </a:rPr>
                <a:t>Data-generation distribution</a:t>
              </a:r>
              <a:endParaRPr baseline="-25000" sz="2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747" name="Google Shape;1747;p145"/>
            <p:cNvCxnSpPr>
              <a:stCxn id="1746" idx="0"/>
            </p:cNvCxnSpPr>
            <p:nvPr/>
          </p:nvCxnSpPr>
          <p:spPr>
            <a:xfrm rot="10800000">
              <a:off x="15360900" y="3590749"/>
              <a:ext cx="0" cy="523800"/>
            </a:xfrm>
            <a:prstGeom prst="straightConnector1">
              <a:avLst/>
            </a:prstGeom>
            <a:noFill/>
            <a:ln cap="flat" cmpd="sng" w="28575">
              <a:solidFill>
                <a:srgbClr val="FFCC5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748" name="Google Shape;1748;p145"/>
          <p:cNvSpPr/>
          <p:nvPr/>
        </p:nvSpPr>
        <p:spPr>
          <a:xfrm>
            <a:off x="475500" y="6084229"/>
            <a:ext cx="17812500" cy="418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49" name="Google Shape;1749;p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5851" y="4460100"/>
            <a:ext cx="9116298" cy="683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0" name="Google Shape;1750;p145"/>
          <p:cNvGrpSpPr/>
          <p:nvPr/>
        </p:nvGrpSpPr>
        <p:grpSpPr>
          <a:xfrm>
            <a:off x="8336449" y="5190949"/>
            <a:ext cx="7075751" cy="1262701"/>
            <a:chOff x="7955449" y="3666949"/>
            <a:chExt cx="7075751" cy="1262701"/>
          </a:xfrm>
        </p:grpSpPr>
        <p:sp>
          <p:nvSpPr>
            <p:cNvPr id="1751" name="Google Shape;1751;p145"/>
            <p:cNvSpPr/>
            <p:nvPr/>
          </p:nvSpPr>
          <p:spPr>
            <a:xfrm rot="-5400000">
              <a:off x="9545599" y="2095475"/>
              <a:ext cx="409200" cy="3589500"/>
            </a:xfrm>
            <a:prstGeom prst="leftBrace">
              <a:avLst>
                <a:gd fmla="val 50000" name="adj1"/>
                <a:gd fmla="val 49869" name="adj2"/>
              </a:avLst>
            </a:prstGeom>
            <a:noFill/>
            <a:ln cap="flat" cmpd="sng" w="38100">
              <a:solidFill>
                <a:srgbClr val="FBBC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52" name="Google Shape;1752;p145"/>
            <p:cNvSpPr/>
            <p:nvPr/>
          </p:nvSpPr>
          <p:spPr>
            <a:xfrm>
              <a:off x="8336450" y="4190750"/>
              <a:ext cx="2828700" cy="738900"/>
            </a:xfrm>
            <a:prstGeom prst="roundRect">
              <a:avLst>
                <a:gd fmla="val 16667" name="adj"/>
              </a:avLst>
            </a:prstGeom>
            <a:solidFill>
              <a:srgbClr val="FFCC50"/>
            </a:solidFill>
            <a:ln>
              <a:noFill/>
            </a:ln>
            <a:effectLst>
              <a:outerShdw blurRad="114300" rotWithShape="0" algn="bl" dir="5400000" dist="38100">
                <a:srgbClr val="000000">
                  <a:alpha val="50000"/>
                </a:srgbClr>
              </a:outerShdw>
            </a:effectLst>
          </p:spPr>
          <p:txBody>
            <a:bodyPr anchorCtr="0" anchor="ctr" bIns="36550" lIns="36550" spcFirstLastPara="1" rIns="36550" wrap="square" tIns="36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latin typeface="Google Sans"/>
                  <a:ea typeface="Google Sans"/>
                  <a:cs typeface="Google Sans"/>
                  <a:sym typeface="Google Sans"/>
                </a:rPr>
                <a:t>Small model confidence</a:t>
              </a:r>
              <a:endParaRPr sz="2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753" name="Google Shape;1753;p145"/>
            <p:cNvSpPr/>
            <p:nvPr/>
          </p:nvSpPr>
          <p:spPr>
            <a:xfrm>
              <a:off x="11423400" y="4190749"/>
              <a:ext cx="3607800" cy="738900"/>
            </a:xfrm>
            <a:prstGeom prst="roundRect">
              <a:avLst>
                <a:gd fmla="val 16667" name="adj"/>
              </a:avLst>
            </a:prstGeom>
            <a:solidFill>
              <a:srgbClr val="FFCC50"/>
            </a:solidFill>
            <a:ln>
              <a:noFill/>
            </a:ln>
            <a:effectLst>
              <a:outerShdw blurRad="114300" rotWithShape="0" algn="bl" dir="5400000" dist="38100">
                <a:srgbClr val="000000">
                  <a:alpha val="50000"/>
                </a:srgbClr>
              </a:outerShdw>
            </a:effectLst>
          </p:spPr>
          <p:txBody>
            <a:bodyPr anchorCtr="0" anchor="ctr" bIns="36550" lIns="36550" spcFirstLastPara="1" rIns="36550" wrap="square" tIns="36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Google Sans"/>
                  <a:ea typeface="Google Sans"/>
                  <a:cs typeface="Google Sans"/>
                  <a:sym typeface="Google Sans"/>
                </a:rPr>
                <a:t>Cost of invoking </a:t>
              </a:r>
              <a:r>
                <a:rPr i="1" lang="en" sz="2800">
                  <a:latin typeface="Google Sans"/>
                  <a:ea typeface="Google Sans"/>
                  <a:cs typeface="Google Sans"/>
                  <a:sym typeface="Google Sans"/>
                </a:rPr>
                <a:t>p</a:t>
              </a:r>
              <a:r>
                <a:rPr baseline="-25000" lang="en" sz="2800">
                  <a:latin typeface="Google Sans"/>
                  <a:ea typeface="Google Sans"/>
                  <a:cs typeface="Google Sans"/>
                  <a:sym typeface="Google Sans"/>
                </a:rPr>
                <a:t>Large</a:t>
              </a:r>
              <a:endParaRPr baseline="-25000" sz="2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754" name="Google Shape;1754;p145"/>
            <p:cNvCxnSpPr>
              <a:stCxn id="1753" idx="0"/>
            </p:cNvCxnSpPr>
            <p:nvPr/>
          </p:nvCxnSpPr>
          <p:spPr>
            <a:xfrm rot="10800000">
              <a:off x="13227300" y="3666949"/>
              <a:ext cx="0" cy="523800"/>
            </a:xfrm>
            <a:prstGeom prst="straightConnector1">
              <a:avLst/>
            </a:prstGeom>
            <a:noFill/>
            <a:ln cap="flat" cmpd="sng" w="28575">
              <a:solidFill>
                <a:srgbClr val="FFCC5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755" name="Google Shape;1755;p145"/>
          <p:cNvSpPr/>
          <p:nvPr/>
        </p:nvSpPr>
        <p:spPr>
          <a:xfrm>
            <a:off x="560550" y="3619502"/>
            <a:ext cx="17014500" cy="304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19"/>
          <p:cNvSpPr txBox="1"/>
          <p:nvPr/>
        </p:nvSpPr>
        <p:spPr>
          <a:xfrm>
            <a:off x="914400" y="609600"/>
            <a:ext cx="16459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Speculative decoding</a:t>
            </a:r>
            <a:endParaRPr sz="52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72" name="Google Shape;1072;p119"/>
          <p:cNvSpPr/>
          <p:nvPr/>
        </p:nvSpPr>
        <p:spPr>
          <a:xfrm>
            <a:off x="2826000" y="6171511"/>
            <a:ext cx="2301600" cy="378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47250" lIns="147250" spcFirstLastPara="1" rIns="147250" wrap="square" tIns="1472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5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Small model</a:t>
            </a:r>
            <a:endParaRPr sz="2255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073" name="Google Shape;1073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852" y="5720272"/>
            <a:ext cx="778015" cy="778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4" name="Google Shape;1074;p119"/>
          <p:cNvCxnSpPr>
            <a:stCxn id="1072" idx="0"/>
          </p:cNvCxnSpPr>
          <p:nvPr/>
        </p:nvCxnSpPr>
        <p:spPr>
          <a:xfrm rot="10800000">
            <a:off x="3976800" y="5616211"/>
            <a:ext cx="0" cy="555300"/>
          </a:xfrm>
          <a:prstGeom prst="straightConnector1">
            <a:avLst/>
          </a:prstGeom>
          <a:noFill/>
          <a:ln cap="flat" cmpd="sng" w="230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5" name="Google Shape;1075;p119"/>
          <p:cNvSpPr txBox="1"/>
          <p:nvPr/>
        </p:nvSpPr>
        <p:spPr>
          <a:xfrm>
            <a:off x="1870200" y="7318300"/>
            <a:ext cx="4213200" cy="12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250" lIns="147250" spcFirstLastPara="1" rIns="147250" wrap="square" tIns="1472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55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lang="en" sz="2255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 = </a:t>
            </a:r>
            <a:r>
              <a:rPr lang="en" sz="2255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“Write a poem about aliens in the style of Shakespeare”</a:t>
            </a:r>
            <a:endParaRPr sz="2255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32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076" name="Google Shape;1076;p119"/>
          <p:cNvCxnSpPr>
            <a:stCxn id="1075" idx="0"/>
            <a:endCxn id="1072" idx="2"/>
          </p:cNvCxnSpPr>
          <p:nvPr/>
        </p:nvCxnSpPr>
        <p:spPr>
          <a:xfrm rot="10800000">
            <a:off x="3976800" y="6549400"/>
            <a:ext cx="0" cy="768900"/>
          </a:xfrm>
          <a:prstGeom prst="straightConnector1">
            <a:avLst/>
          </a:prstGeom>
          <a:noFill/>
          <a:ln cap="flat" cmpd="sng" w="230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7" name="Google Shape;1077;p119"/>
          <p:cNvSpPr txBox="1"/>
          <p:nvPr/>
        </p:nvSpPr>
        <p:spPr>
          <a:xfrm>
            <a:off x="1842600" y="4971804"/>
            <a:ext cx="42684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250" lIns="147250" spcFirstLastPara="1" rIns="147250" wrap="square" tIns="1472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5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 fiery saucers flying</a:t>
            </a:r>
            <a:endParaRPr sz="1932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78" name="Google Shape;1078;p119"/>
          <p:cNvSpPr/>
          <p:nvPr/>
        </p:nvSpPr>
        <p:spPr>
          <a:xfrm>
            <a:off x="747075" y="8472050"/>
            <a:ext cx="6450900" cy="768900"/>
          </a:xfrm>
          <a:prstGeom prst="roundRect">
            <a:avLst>
              <a:gd fmla="val 16667" name="adj"/>
            </a:avLst>
          </a:prstGeom>
          <a:solidFill>
            <a:srgbClr val="9EFCA6">
              <a:alpha val="5000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(1) Generate</a:t>
            </a:r>
            <a:r>
              <a:rPr lang="en" sz="28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 tokens from small model</a:t>
            </a:r>
            <a:endParaRPr sz="28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079" name="Google Shape;1079;p119"/>
          <p:cNvGrpSpPr/>
          <p:nvPr/>
        </p:nvGrpSpPr>
        <p:grpSpPr>
          <a:xfrm>
            <a:off x="7783449" y="2361629"/>
            <a:ext cx="9978576" cy="6879321"/>
            <a:chOff x="7783449" y="2361629"/>
            <a:chExt cx="9978576" cy="6879321"/>
          </a:xfrm>
        </p:grpSpPr>
        <p:sp>
          <p:nvSpPr>
            <p:cNvPr id="1080" name="Google Shape;1080;p119"/>
            <p:cNvSpPr txBox="1"/>
            <p:nvPr/>
          </p:nvSpPr>
          <p:spPr>
            <a:xfrm>
              <a:off x="11262978" y="7319326"/>
              <a:ext cx="531000" cy="64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7250" lIns="147250" spcFirstLastPara="1" rIns="147250" wrap="square" tIns="14725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55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O</a:t>
              </a:r>
              <a:endParaRPr sz="1932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081" name="Google Shape;1081;p119"/>
            <p:cNvCxnSpPr/>
            <p:nvPr/>
          </p:nvCxnSpPr>
          <p:spPr>
            <a:xfrm rot="10800000">
              <a:off x="15265169" y="6476682"/>
              <a:ext cx="0" cy="768900"/>
            </a:xfrm>
            <a:prstGeom prst="straightConnector1">
              <a:avLst/>
            </a:prstGeom>
            <a:noFill/>
            <a:ln cap="flat" cmpd="sng" w="2302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082" name="Google Shape;1082;p119"/>
            <p:cNvSpPr/>
            <p:nvPr/>
          </p:nvSpPr>
          <p:spPr>
            <a:xfrm>
              <a:off x="9565425" y="5562425"/>
              <a:ext cx="8196600" cy="9330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Large model</a:t>
              </a:r>
              <a:endParaRPr sz="2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1083" name="Google Shape;1083;p1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783449" y="4824799"/>
              <a:ext cx="1609238" cy="160923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84" name="Google Shape;1084;p119"/>
            <p:cNvCxnSpPr/>
            <p:nvPr/>
          </p:nvCxnSpPr>
          <p:spPr>
            <a:xfrm rot="10800000">
              <a:off x="17017769" y="6476682"/>
              <a:ext cx="0" cy="768900"/>
            </a:xfrm>
            <a:prstGeom prst="straightConnector1">
              <a:avLst/>
            </a:prstGeom>
            <a:noFill/>
            <a:ln cap="flat" cmpd="sng" w="2302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85" name="Google Shape;1085;p119"/>
            <p:cNvCxnSpPr/>
            <p:nvPr/>
          </p:nvCxnSpPr>
          <p:spPr>
            <a:xfrm rot="10800000">
              <a:off x="13588769" y="6476682"/>
              <a:ext cx="0" cy="768900"/>
            </a:xfrm>
            <a:prstGeom prst="straightConnector1">
              <a:avLst/>
            </a:prstGeom>
            <a:noFill/>
            <a:ln cap="flat" cmpd="sng" w="2302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86" name="Google Shape;1086;p119"/>
            <p:cNvCxnSpPr/>
            <p:nvPr/>
          </p:nvCxnSpPr>
          <p:spPr>
            <a:xfrm rot="10800000">
              <a:off x="11529446" y="6476682"/>
              <a:ext cx="0" cy="768900"/>
            </a:xfrm>
            <a:prstGeom prst="straightConnector1">
              <a:avLst/>
            </a:prstGeom>
            <a:noFill/>
            <a:ln cap="flat" cmpd="sng" w="2302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087" name="Google Shape;1087;p119"/>
            <p:cNvSpPr txBox="1"/>
            <p:nvPr/>
          </p:nvSpPr>
          <p:spPr>
            <a:xfrm>
              <a:off x="13204775" y="7375576"/>
              <a:ext cx="777900" cy="53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55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fiery</a:t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88" name="Google Shape;1088;p119"/>
            <p:cNvSpPr txBox="1"/>
            <p:nvPr/>
          </p:nvSpPr>
          <p:spPr>
            <a:xfrm>
              <a:off x="14668475" y="7375576"/>
              <a:ext cx="1176300" cy="53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55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saucers</a:t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89" name="Google Shape;1089;p119"/>
            <p:cNvSpPr txBox="1"/>
            <p:nvPr/>
          </p:nvSpPr>
          <p:spPr>
            <a:xfrm>
              <a:off x="16576573" y="7375576"/>
              <a:ext cx="880500" cy="53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55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flying</a:t>
              </a:r>
              <a:endParaRPr>
                <a:solidFill>
                  <a:schemeClr val="accent1"/>
                </a:solidFill>
              </a:endParaRPr>
            </a:p>
          </p:txBody>
        </p:sp>
        <p:cxnSp>
          <p:nvCxnSpPr>
            <p:cNvPr id="1090" name="Google Shape;1090;p119"/>
            <p:cNvCxnSpPr/>
            <p:nvPr/>
          </p:nvCxnSpPr>
          <p:spPr>
            <a:xfrm rot="10800000">
              <a:off x="13588769" y="4800282"/>
              <a:ext cx="0" cy="768900"/>
            </a:xfrm>
            <a:prstGeom prst="straightConnector1">
              <a:avLst/>
            </a:prstGeom>
            <a:noFill/>
            <a:ln cap="flat" cmpd="sng" w="2302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91" name="Google Shape;1091;p119"/>
            <p:cNvCxnSpPr/>
            <p:nvPr/>
          </p:nvCxnSpPr>
          <p:spPr>
            <a:xfrm rot="10800000">
              <a:off x="15265169" y="4800282"/>
              <a:ext cx="0" cy="768900"/>
            </a:xfrm>
            <a:prstGeom prst="straightConnector1">
              <a:avLst/>
            </a:prstGeom>
            <a:noFill/>
            <a:ln cap="flat" cmpd="sng" w="2302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92" name="Google Shape;1092;p119"/>
            <p:cNvCxnSpPr/>
            <p:nvPr/>
          </p:nvCxnSpPr>
          <p:spPr>
            <a:xfrm rot="10800000">
              <a:off x="17017769" y="4800282"/>
              <a:ext cx="0" cy="768900"/>
            </a:xfrm>
            <a:prstGeom prst="straightConnector1">
              <a:avLst/>
            </a:prstGeom>
            <a:noFill/>
            <a:ln cap="flat" cmpd="sng" w="2302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93" name="Google Shape;1093;p119"/>
            <p:cNvCxnSpPr/>
            <p:nvPr/>
          </p:nvCxnSpPr>
          <p:spPr>
            <a:xfrm rot="10800000">
              <a:off x="11531369" y="4800282"/>
              <a:ext cx="0" cy="768900"/>
            </a:xfrm>
            <a:prstGeom prst="straightConnector1">
              <a:avLst/>
            </a:prstGeom>
            <a:noFill/>
            <a:ln cap="flat" cmpd="sng" w="2302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94" name="Google Shape;1094;p119"/>
            <p:cNvCxnSpPr/>
            <p:nvPr/>
          </p:nvCxnSpPr>
          <p:spPr>
            <a:xfrm rot="10800000">
              <a:off x="9853046" y="4800282"/>
              <a:ext cx="0" cy="768900"/>
            </a:xfrm>
            <a:prstGeom prst="straightConnector1">
              <a:avLst/>
            </a:prstGeom>
            <a:noFill/>
            <a:ln cap="flat" cmpd="sng" w="2302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095" name="Google Shape;1095;p119"/>
            <p:cNvSpPr/>
            <p:nvPr/>
          </p:nvSpPr>
          <p:spPr>
            <a:xfrm>
              <a:off x="10670575" y="8472050"/>
              <a:ext cx="6450900" cy="768900"/>
            </a:xfrm>
            <a:prstGeom prst="roundRect">
              <a:avLst>
                <a:gd fmla="val 16667" name="adj"/>
              </a:avLst>
            </a:prstGeom>
            <a:solidFill>
              <a:srgbClr val="9EFCA6">
                <a:alpha val="5000"/>
              </a:srgbClr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rgbClr val="595959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(2) Score tokens’ relative likelihood </a:t>
              </a:r>
              <a:br>
                <a:rPr lang="en" sz="2800">
                  <a:solidFill>
                    <a:srgbClr val="595959"/>
                  </a:solidFill>
                  <a:latin typeface="Google Sans"/>
                  <a:ea typeface="Google Sans"/>
                  <a:cs typeface="Google Sans"/>
                  <a:sym typeface="Google Sans"/>
                </a:rPr>
              </a:br>
              <a:r>
                <a:rPr b="1" lang="en" sz="2800">
                  <a:solidFill>
                    <a:srgbClr val="595959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in parallel</a:t>
              </a:r>
              <a:endParaRPr b="1" sz="28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1096" name="Google Shape;1096;p1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1512086">
              <a:off x="11201134" y="3433923"/>
              <a:ext cx="2343150" cy="819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7" name="Google Shape;1097;p1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1512086">
              <a:off x="9614032" y="3656990"/>
              <a:ext cx="1295400" cy="819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8" name="Google Shape;1098;p119"/>
            <p:cNvSpPr txBox="1"/>
            <p:nvPr/>
          </p:nvSpPr>
          <p:spPr>
            <a:xfrm>
              <a:off x="8410779" y="7319326"/>
              <a:ext cx="2849700" cy="64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7250" lIns="147250" spcFirstLastPara="1" rIns="147250" wrap="square" tIns="14725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55">
                  <a:solidFill>
                    <a:srgbClr val="38761D"/>
                  </a:solidFill>
                  <a:latin typeface="Lato"/>
                  <a:ea typeface="Lato"/>
                  <a:cs typeface="Lato"/>
                  <a:sym typeface="Lato"/>
                </a:rPr>
                <a:t>… </a:t>
              </a:r>
              <a:r>
                <a:rPr lang="en" sz="2255">
                  <a:solidFill>
                    <a:srgbClr val="38761D"/>
                  </a:solidFill>
                  <a:latin typeface="Lato"/>
                  <a:ea typeface="Lato"/>
                  <a:cs typeface="Lato"/>
                  <a:sym typeface="Lato"/>
                </a:rPr>
                <a:t>Shakespeare</a:t>
              </a:r>
              <a:endParaRPr sz="1932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099" name="Google Shape;1099;p119"/>
            <p:cNvCxnSpPr/>
            <p:nvPr/>
          </p:nvCxnSpPr>
          <p:spPr>
            <a:xfrm rot="10800000">
              <a:off x="9853046" y="6476682"/>
              <a:ext cx="0" cy="768900"/>
            </a:xfrm>
            <a:prstGeom prst="straightConnector1">
              <a:avLst/>
            </a:prstGeom>
            <a:noFill/>
            <a:ln cap="flat" cmpd="sng" w="2302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1100" name="Google Shape;1100;p1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1512086">
              <a:off x="13199220" y="3127713"/>
              <a:ext cx="3781425" cy="819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1" name="Google Shape;1101;p119"/>
            <p:cNvSpPr txBox="1"/>
            <p:nvPr/>
          </p:nvSpPr>
          <p:spPr>
            <a:xfrm>
              <a:off x="14897078" y="4155875"/>
              <a:ext cx="777900" cy="64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7250" lIns="147250" spcFirstLastPara="1" rIns="147250" wrap="square" tIns="14725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55">
                  <a:solidFill>
                    <a:srgbClr val="38761D"/>
                  </a:solidFill>
                  <a:latin typeface="Lato"/>
                  <a:ea typeface="Lato"/>
                  <a:cs typeface="Lato"/>
                  <a:sym typeface="Lato"/>
                </a:rPr>
                <a:t>… </a:t>
              </a:r>
              <a:endParaRPr sz="1932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102" name="Google Shape;1102;p119"/>
            <p:cNvSpPr txBox="1"/>
            <p:nvPr/>
          </p:nvSpPr>
          <p:spPr>
            <a:xfrm>
              <a:off x="16649678" y="4155875"/>
              <a:ext cx="777900" cy="64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7250" lIns="147250" spcFirstLastPara="1" rIns="147250" wrap="square" tIns="14725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55">
                  <a:solidFill>
                    <a:srgbClr val="38761D"/>
                  </a:solidFill>
                  <a:latin typeface="Lato"/>
                  <a:ea typeface="Lato"/>
                  <a:cs typeface="Lato"/>
                  <a:sym typeface="Lato"/>
                </a:rPr>
                <a:t>… </a:t>
              </a:r>
              <a:endParaRPr sz="1932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1103" name="Google Shape;1103;p119"/>
          <p:cNvSpPr txBox="1"/>
          <p:nvPr/>
        </p:nvSpPr>
        <p:spPr>
          <a:xfrm>
            <a:off x="609600" y="1905000"/>
            <a:ext cx="17762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73100" lvl="0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400"/>
              <a:buFont typeface="Google Sans"/>
              <a:buChar char="●"/>
            </a:pPr>
            <a:r>
              <a:rPr b="1" lang="en" sz="3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Draft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with small model; </a:t>
            </a:r>
            <a:r>
              <a:rPr b="1" lang="en" sz="3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verify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with large model</a:t>
            </a:r>
            <a:endParaRPr sz="34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04" name="Google Shape;1104;p119"/>
          <p:cNvSpPr txBox="1"/>
          <p:nvPr/>
        </p:nvSpPr>
        <p:spPr>
          <a:xfrm>
            <a:off x="914400" y="9398925"/>
            <a:ext cx="12559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Leviathan et al. Fast Inference from Transformers via Speculative Decoding. ICML 2023.</a:t>
            </a:r>
            <a:endParaRPr sz="2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5" name="Google Shape;1105;p119"/>
          <p:cNvSpPr txBox="1"/>
          <p:nvPr/>
        </p:nvSpPr>
        <p:spPr>
          <a:xfrm>
            <a:off x="914400" y="9779925"/>
            <a:ext cx="12559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Chen et al. Accelerating large language model decoding with speculative sampling. arXiV 2023.</a:t>
            </a:r>
            <a:endParaRPr sz="2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FFFF"/>
        </a:solidFill>
      </p:bgPr>
    </p:bg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146"/>
          <p:cNvSpPr txBox="1"/>
          <p:nvPr/>
        </p:nvSpPr>
        <p:spPr>
          <a:xfrm>
            <a:off x="914400" y="609600"/>
            <a:ext cx="16459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From speculative decoding to speculative </a:t>
            </a:r>
            <a:r>
              <a:rPr lang="en" sz="52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cascades</a:t>
            </a:r>
            <a:endParaRPr sz="52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61" name="Google Shape;1761;p146"/>
          <p:cNvSpPr txBox="1"/>
          <p:nvPr/>
        </p:nvSpPr>
        <p:spPr>
          <a:xfrm>
            <a:off x="838200" y="2035505"/>
            <a:ext cx="16459200" cy="14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685800" lvl="0" marL="914400" rtl="0" algn="l">
              <a:spcBef>
                <a:spcPts val="200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Google Sans"/>
              <a:buChar char="●"/>
            </a:pP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Speculative execution using </a:t>
            </a:r>
            <a:r>
              <a:rPr b="1" lang="en" sz="3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alternate target distribution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for verification!</a:t>
            </a:r>
            <a:endParaRPr sz="3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711200" lvl="0" marL="914400" rtl="0" algn="l">
              <a:spcBef>
                <a:spcPts val="2000"/>
              </a:spcBef>
              <a:spcAft>
                <a:spcPts val="2000"/>
              </a:spcAft>
              <a:buClr>
                <a:srgbClr val="595959"/>
              </a:buClr>
              <a:buSzPts val="4000"/>
              <a:buFont typeface="Google Sans"/>
              <a:buChar char="●"/>
            </a:pP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Target distribution </a:t>
            </a:r>
            <a:r>
              <a:rPr lang="en" sz="3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𝜋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is defined by a </a:t>
            </a:r>
            <a:r>
              <a:rPr b="1" lang="en" sz="3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deferral rule</a:t>
            </a:r>
            <a:r>
              <a:rPr lang="en"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:</a:t>
            </a:r>
            <a:endParaRPr sz="3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62" name="Google Shape;1762;p146"/>
          <p:cNvSpPr txBox="1"/>
          <p:nvPr/>
        </p:nvSpPr>
        <p:spPr>
          <a:xfrm>
            <a:off x="3791977" y="8206729"/>
            <a:ext cx="4143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875" lIns="114875" spcFirstLastPara="1" rIns="114875" wrap="square" tIns="1148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9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O</a:t>
            </a:r>
            <a:endParaRPr sz="1507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763" name="Google Shape;1763;p146"/>
          <p:cNvCxnSpPr/>
          <p:nvPr/>
        </p:nvCxnSpPr>
        <p:spPr>
          <a:xfrm rot="10800000">
            <a:off x="6914168" y="7549199"/>
            <a:ext cx="0" cy="600000"/>
          </a:xfrm>
          <a:prstGeom prst="straightConnector1">
            <a:avLst/>
          </a:prstGeom>
          <a:noFill/>
          <a:ln cap="flat" cmpd="sng" w="179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4" name="Google Shape;1764;p146"/>
          <p:cNvSpPr/>
          <p:nvPr/>
        </p:nvSpPr>
        <p:spPr>
          <a:xfrm>
            <a:off x="2467680" y="6836133"/>
            <a:ext cx="6394200" cy="727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42650" lIns="142650" spcFirstLastPara="1" rIns="142650" wrap="square" tIns="142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28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Large model</a:t>
            </a:r>
            <a:endParaRPr sz="2028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765" name="Google Shape;1765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524" y="6260696"/>
            <a:ext cx="1255400" cy="125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6" name="Google Shape;1766;p146"/>
          <p:cNvCxnSpPr/>
          <p:nvPr/>
        </p:nvCxnSpPr>
        <p:spPr>
          <a:xfrm rot="10800000">
            <a:off x="8281407" y="7549199"/>
            <a:ext cx="0" cy="600000"/>
          </a:xfrm>
          <a:prstGeom prst="straightConnector1">
            <a:avLst/>
          </a:prstGeom>
          <a:noFill/>
          <a:ln cap="flat" cmpd="sng" w="179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7" name="Google Shape;1767;p146"/>
          <p:cNvCxnSpPr/>
          <p:nvPr/>
        </p:nvCxnSpPr>
        <p:spPr>
          <a:xfrm rot="10800000">
            <a:off x="5606374" y="7549199"/>
            <a:ext cx="0" cy="600000"/>
          </a:xfrm>
          <a:prstGeom prst="straightConnector1">
            <a:avLst/>
          </a:prstGeom>
          <a:noFill/>
          <a:ln cap="flat" cmpd="sng" w="179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8" name="Google Shape;1768;p146"/>
          <p:cNvCxnSpPr/>
          <p:nvPr/>
        </p:nvCxnSpPr>
        <p:spPr>
          <a:xfrm rot="10800000">
            <a:off x="3999853" y="7549199"/>
            <a:ext cx="0" cy="600000"/>
          </a:xfrm>
          <a:prstGeom prst="straightConnector1">
            <a:avLst/>
          </a:prstGeom>
          <a:noFill/>
          <a:ln cap="flat" cmpd="sng" w="179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9" name="Google Shape;1769;p146"/>
          <p:cNvSpPr txBox="1"/>
          <p:nvPr/>
        </p:nvSpPr>
        <p:spPr>
          <a:xfrm>
            <a:off x="5306812" y="8250610"/>
            <a:ext cx="6069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325" lIns="71325" spcFirstLastPara="1" rIns="71325" wrap="square" tIns="713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9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fiery</a:t>
            </a:r>
            <a:endParaRPr sz="1092"/>
          </a:p>
        </p:txBody>
      </p:sp>
      <p:sp>
        <p:nvSpPr>
          <p:cNvPr id="1770" name="Google Shape;1770;p146"/>
          <p:cNvSpPr txBox="1"/>
          <p:nvPr/>
        </p:nvSpPr>
        <p:spPr>
          <a:xfrm>
            <a:off x="6448674" y="8250610"/>
            <a:ext cx="9177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325" lIns="71325" spcFirstLastPara="1" rIns="71325" wrap="square" tIns="713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9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saucers</a:t>
            </a:r>
            <a:endParaRPr sz="1092"/>
          </a:p>
        </p:txBody>
      </p:sp>
      <p:sp>
        <p:nvSpPr>
          <p:cNvPr id="1771" name="Google Shape;1771;p146"/>
          <p:cNvSpPr txBox="1"/>
          <p:nvPr/>
        </p:nvSpPr>
        <p:spPr>
          <a:xfrm>
            <a:off x="7937221" y="8250610"/>
            <a:ext cx="687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325" lIns="71325" spcFirstLastPara="1" rIns="71325" wrap="square" tIns="713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9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flying</a:t>
            </a:r>
            <a:endParaRPr sz="1092"/>
          </a:p>
        </p:txBody>
      </p:sp>
      <p:cxnSp>
        <p:nvCxnSpPr>
          <p:cNvPr id="1772" name="Google Shape;1772;p146"/>
          <p:cNvCxnSpPr/>
          <p:nvPr/>
        </p:nvCxnSpPr>
        <p:spPr>
          <a:xfrm rot="10800000">
            <a:off x="5606374" y="6241405"/>
            <a:ext cx="0" cy="600000"/>
          </a:xfrm>
          <a:prstGeom prst="straightConnector1">
            <a:avLst/>
          </a:prstGeom>
          <a:noFill/>
          <a:ln cap="flat" cmpd="sng" w="179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3" name="Google Shape;1773;p146"/>
          <p:cNvCxnSpPr/>
          <p:nvPr/>
        </p:nvCxnSpPr>
        <p:spPr>
          <a:xfrm rot="10800000">
            <a:off x="6914168" y="6241405"/>
            <a:ext cx="0" cy="600000"/>
          </a:xfrm>
          <a:prstGeom prst="straightConnector1">
            <a:avLst/>
          </a:prstGeom>
          <a:noFill/>
          <a:ln cap="flat" cmpd="sng" w="179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4" name="Google Shape;1774;p146"/>
          <p:cNvCxnSpPr/>
          <p:nvPr/>
        </p:nvCxnSpPr>
        <p:spPr>
          <a:xfrm rot="10800000">
            <a:off x="8281407" y="6241405"/>
            <a:ext cx="0" cy="600000"/>
          </a:xfrm>
          <a:prstGeom prst="straightConnector1">
            <a:avLst/>
          </a:prstGeom>
          <a:noFill/>
          <a:ln cap="flat" cmpd="sng" w="179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5" name="Google Shape;1775;p146"/>
          <p:cNvCxnSpPr/>
          <p:nvPr/>
        </p:nvCxnSpPr>
        <p:spPr>
          <a:xfrm rot="10800000">
            <a:off x="4001354" y="6241405"/>
            <a:ext cx="0" cy="600000"/>
          </a:xfrm>
          <a:prstGeom prst="straightConnector1">
            <a:avLst/>
          </a:prstGeom>
          <a:noFill/>
          <a:ln cap="flat" cmpd="sng" w="179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6" name="Google Shape;1776;p146"/>
          <p:cNvCxnSpPr/>
          <p:nvPr/>
        </p:nvCxnSpPr>
        <p:spPr>
          <a:xfrm rot="10800000">
            <a:off x="2692059" y="6241405"/>
            <a:ext cx="0" cy="600000"/>
          </a:xfrm>
          <a:prstGeom prst="straightConnector1">
            <a:avLst/>
          </a:prstGeom>
          <a:noFill/>
          <a:ln cap="flat" cmpd="sng" w="179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77" name="Google Shape;1777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512085">
            <a:off x="3743731" y="5175644"/>
            <a:ext cx="1827939" cy="639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8" name="Google Shape;1778;p1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512085">
            <a:off x="2505599" y="5349663"/>
            <a:ext cx="1010568" cy="63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79" name="Google Shape;1779;p146"/>
          <p:cNvSpPr txBox="1"/>
          <p:nvPr/>
        </p:nvSpPr>
        <p:spPr>
          <a:xfrm>
            <a:off x="1566917" y="8206729"/>
            <a:ext cx="22230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875" lIns="114875" spcFirstLastPara="1" rIns="114875" wrap="square" tIns="1148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9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… Shakespeare</a:t>
            </a:r>
            <a:endParaRPr sz="1507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780" name="Google Shape;1780;p146"/>
          <p:cNvCxnSpPr/>
          <p:nvPr/>
        </p:nvCxnSpPr>
        <p:spPr>
          <a:xfrm rot="10800000">
            <a:off x="2692059" y="7549199"/>
            <a:ext cx="0" cy="600000"/>
          </a:xfrm>
          <a:prstGeom prst="straightConnector1">
            <a:avLst/>
          </a:prstGeom>
          <a:noFill/>
          <a:ln cap="flat" cmpd="sng" w="179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81" name="Google Shape;1781;p1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512085">
            <a:off x="5302479" y="4936764"/>
            <a:ext cx="2949967" cy="63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82" name="Google Shape;1782;p146"/>
          <p:cNvSpPr txBox="1"/>
          <p:nvPr/>
        </p:nvSpPr>
        <p:spPr>
          <a:xfrm>
            <a:off x="6627012" y="5738854"/>
            <a:ext cx="6069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875" lIns="114875" spcFirstLastPara="1" rIns="114875" wrap="square" tIns="1148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9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… </a:t>
            </a:r>
            <a:endParaRPr sz="1507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83" name="Google Shape;1783;p146"/>
          <p:cNvSpPr txBox="1"/>
          <p:nvPr/>
        </p:nvSpPr>
        <p:spPr>
          <a:xfrm>
            <a:off x="7994251" y="5738854"/>
            <a:ext cx="6069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875" lIns="114875" spcFirstLastPara="1" rIns="114875" wrap="square" tIns="1148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9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… </a:t>
            </a:r>
            <a:endParaRPr sz="1507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84" name="Google Shape;1784;p146"/>
          <p:cNvGrpSpPr/>
          <p:nvPr/>
        </p:nvGrpSpPr>
        <p:grpSpPr>
          <a:xfrm>
            <a:off x="9987367" y="4399494"/>
            <a:ext cx="7784356" cy="4327097"/>
            <a:chOff x="9987367" y="3866094"/>
            <a:chExt cx="7784356" cy="4327097"/>
          </a:xfrm>
        </p:grpSpPr>
        <p:sp>
          <p:nvSpPr>
            <p:cNvPr id="1785" name="Google Shape;1785;p146"/>
            <p:cNvSpPr txBox="1"/>
            <p:nvPr/>
          </p:nvSpPr>
          <p:spPr>
            <a:xfrm>
              <a:off x="12701819" y="7690391"/>
              <a:ext cx="4143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14875" lIns="114875" spcFirstLastPara="1" rIns="114875" wrap="square" tIns="11487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59">
                  <a:solidFill>
                    <a:srgbClr val="38761D"/>
                  </a:solidFill>
                  <a:latin typeface="Lato"/>
                  <a:ea typeface="Lato"/>
                  <a:cs typeface="Lato"/>
                  <a:sym typeface="Lato"/>
                </a:rPr>
                <a:t>O</a:t>
              </a:r>
              <a:endParaRPr sz="1507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786" name="Google Shape;1786;p146"/>
            <p:cNvCxnSpPr/>
            <p:nvPr/>
          </p:nvCxnSpPr>
          <p:spPr>
            <a:xfrm rot="10800000">
              <a:off x="15824010" y="7032862"/>
              <a:ext cx="0" cy="600000"/>
            </a:xfrm>
            <a:prstGeom prst="straightConnector1">
              <a:avLst/>
            </a:prstGeom>
            <a:noFill/>
            <a:ln cap="flat" cmpd="sng" w="1797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87" name="Google Shape;1787;p146"/>
            <p:cNvSpPr/>
            <p:nvPr/>
          </p:nvSpPr>
          <p:spPr>
            <a:xfrm>
              <a:off x="11377523" y="6319796"/>
              <a:ext cx="6394200" cy="7278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42650" lIns="142650" spcFirstLastPara="1" rIns="142650" wrap="square" tIns="1426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28">
                  <a:solidFill>
                    <a:srgbClr val="FFFFFF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Large model</a:t>
              </a:r>
              <a:endParaRPr sz="2028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1788" name="Google Shape;1788;p1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987367" y="5744359"/>
              <a:ext cx="1255400" cy="12554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789" name="Google Shape;1789;p146"/>
            <p:cNvCxnSpPr/>
            <p:nvPr/>
          </p:nvCxnSpPr>
          <p:spPr>
            <a:xfrm rot="10800000">
              <a:off x="17191249" y="7032862"/>
              <a:ext cx="0" cy="600000"/>
            </a:xfrm>
            <a:prstGeom prst="straightConnector1">
              <a:avLst/>
            </a:prstGeom>
            <a:noFill/>
            <a:ln cap="flat" cmpd="sng" w="1797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90" name="Google Shape;1790;p146"/>
            <p:cNvCxnSpPr/>
            <p:nvPr/>
          </p:nvCxnSpPr>
          <p:spPr>
            <a:xfrm rot="10800000">
              <a:off x="14516216" y="7032862"/>
              <a:ext cx="0" cy="600000"/>
            </a:xfrm>
            <a:prstGeom prst="straightConnector1">
              <a:avLst/>
            </a:prstGeom>
            <a:noFill/>
            <a:ln cap="flat" cmpd="sng" w="1797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91" name="Google Shape;1791;p146"/>
            <p:cNvCxnSpPr/>
            <p:nvPr/>
          </p:nvCxnSpPr>
          <p:spPr>
            <a:xfrm rot="10800000">
              <a:off x="12909696" y="7032862"/>
              <a:ext cx="0" cy="600000"/>
            </a:xfrm>
            <a:prstGeom prst="straightConnector1">
              <a:avLst/>
            </a:prstGeom>
            <a:noFill/>
            <a:ln cap="flat" cmpd="sng" w="1797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92" name="Google Shape;1792;p146"/>
            <p:cNvSpPr txBox="1"/>
            <p:nvPr/>
          </p:nvSpPr>
          <p:spPr>
            <a:xfrm>
              <a:off x="14216654" y="7734273"/>
              <a:ext cx="606900" cy="41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1325" lIns="71325" spcFirstLastPara="1" rIns="71325" wrap="square" tIns="713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59">
                  <a:solidFill>
                    <a:srgbClr val="38761D"/>
                  </a:solidFill>
                  <a:latin typeface="Lato"/>
                  <a:ea typeface="Lato"/>
                  <a:cs typeface="Lato"/>
                  <a:sym typeface="Lato"/>
                </a:rPr>
                <a:t>fiery</a:t>
              </a:r>
              <a:endParaRPr sz="1092"/>
            </a:p>
          </p:txBody>
        </p:sp>
        <p:sp>
          <p:nvSpPr>
            <p:cNvPr id="1793" name="Google Shape;1793;p146"/>
            <p:cNvSpPr txBox="1"/>
            <p:nvPr/>
          </p:nvSpPr>
          <p:spPr>
            <a:xfrm>
              <a:off x="15358516" y="7734273"/>
              <a:ext cx="917700" cy="41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1325" lIns="71325" spcFirstLastPara="1" rIns="71325" wrap="square" tIns="713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59">
                  <a:solidFill>
                    <a:srgbClr val="38761D"/>
                  </a:solidFill>
                  <a:latin typeface="Lato"/>
                  <a:ea typeface="Lato"/>
                  <a:cs typeface="Lato"/>
                  <a:sym typeface="Lato"/>
                </a:rPr>
                <a:t>saucers</a:t>
              </a:r>
              <a:endParaRPr sz="1092"/>
            </a:p>
          </p:txBody>
        </p:sp>
        <p:sp>
          <p:nvSpPr>
            <p:cNvPr id="1794" name="Google Shape;1794;p146"/>
            <p:cNvSpPr txBox="1"/>
            <p:nvPr/>
          </p:nvSpPr>
          <p:spPr>
            <a:xfrm>
              <a:off x="16847063" y="7734273"/>
              <a:ext cx="687000" cy="41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1325" lIns="71325" spcFirstLastPara="1" rIns="71325" wrap="square" tIns="713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59">
                  <a:solidFill>
                    <a:srgbClr val="38761D"/>
                  </a:solidFill>
                  <a:latin typeface="Lato"/>
                  <a:ea typeface="Lato"/>
                  <a:cs typeface="Lato"/>
                  <a:sym typeface="Lato"/>
                </a:rPr>
                <a:t>flying</a:t>
              </a:r>
              <a:endParaRPr sz="1092"/>
            </a:p>
          </p:txBody>
        </p:sp>
        <p:cxnSp>
          <p:nvCxnSpPr>
            <p:cNvPr id="1795" name="Google Shape;1795;p146"/>
            <p:cNvCxnSpPr/>
            <p:nvPr/>
          </p:nvCxnSpPr>
          <p:spPr>
            <a:xfrm rot="10800000">
              <a:off x="14516216" y="5725067"/>
              <a:ext cx="0" cy="600000"/>
            </a:xfrm>
            <a:prstGeom prst="straightConnector1">
              <a:avLst/>
            </a:prstGeom>
            <a:noFill/>
            <a:ln cap="flat" cmpd="sng" w="1797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96" name="Google Shape;1796;p146"/>
            <p:cNvCxnSpPr/>
            <p:nvPr/>
          </p:nvCxnSpPr>
          <p:spPr>
            <a:xfrm rot="10800000">
              <a:off x="15824010" y="5725067"/>
              <a:ext cx="0" cy="600000"/>
            </a:xfrm>
            <a:prstGeom prst="straightConnector1">
              <a:avLst/>
            </a:prstGeom>
            <a:noFill/>
            <a:ln cap="flat" cmpd="sng" w="1797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97" name="Google Shape;1797;p146"/>
            <p:cNvCxnSpPr/>
            <p:nvPr/>
          </p:nvCxnSpPr>
          <p:spPr>
            <a:xfrm rot="10800000">
              <a:off x="17191249" y="5725067"/>
              <a:ext cx="0" cy="600000"/>
            </a:xfrm>
            <a:prstGeom prst="straightConnector1">
              <a:avLst/>
            </a:prstGeom>
            <a:noFill/>
            <a:ln cap="flat" cmpd="sng" w="1797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98" name="Google Shape;1798;p146"/>
            <p:cNvCxnSpPr/>
            <p:nvPr/>
          </p:nvCxnSpPr>
          <p:spPr>
            <a:xfrm rot="10800000">
              <a:off x="12911196" y="5725067"/>
              <a:ext cx="0" cy="600000"/>
            </a:xfrm>
            <a:prstGeom prst="straightConnector1">
              <a:avLst/>
            </a:prstGeom>
            <a:noFill/>
            <a:ln cap="flat" cmpd="sng" w="1797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99" name="Google Shape;1799;p146"/>
            <p:cNvCxnSpPr/>
            <p:nvPr/>
          </p:nvCxnSpPr>
          <p:spPr>
            <a:xfrm rot="10800000">
              <a:off x="11601902" y="5725067"/>
              <a:ext cx="0" cy="600000"/>
            </a:xfrm>
            <a:prstGeom prst="straightConnector1">
              <a:avLst/>
            </a:prstGeom>
            <a:noFill/>
            <a:ln cap="flat" cmpd="sng" w="1797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800" name="Google Shape;1800;p146"/>
            <p:cNvSpPr txBox="1"/>
            <p:nvPr/>
          </p:nvSpPr>
          <p:spPr>
            <a:xfrm>
              <a:off x="10476759" y="7690391"/>
              <a:ext cx="22230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14875" lIns="114875" spcFirstLastPara="1" rIns="114875" wrap="square" tIns="11487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59">
                  <a:solidFill>
                    <a:srgbClr val="38761D"/>
                  </a:solidFill>
                  <a:latin typeface="Lato"/>
                  <a:ea typeface="Lato"/>
                  <a:cs typeface="Lato"/>
                  <a:sym typeface="Lato"/>
                </a:rPr>
                <a:t>… Shakespeare</a:t>
              </a:r>
              <a:endParaRPr sz="1507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801" name="Google Shape;1801;p146"/>
            <p:cNvCxnSpPr/>
            <p:nvPr/>
          </p:nvCxnSpPr>
          <p:spPr>
            <a:xfrm rot="10800000">
              <a:off x="11601902" y="7032862"/>
              <a:ext cx="0" cy="600000"/>
            </a:xfrm>
            <a:prstGeom prst="straightConnector1">
              <a:avLst/>
            </a:prstGeom>
            <a:noFill/>
            <a:ln cap="flat" cmpd="sng" w="1797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802" name="Google Shape;1802;p146"/>
            <p:cNvSpPr txBox="1"/>
            <p:nvPr/>
          </p:nvSpPr>
          <p:spPr>
            <a:xfrm>
              <a:off x="15536854" y="5222517"/>
              <a:ext cx="6069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14875" lIns="114875" spcFirstLastPara="1" rIns="114875" wrap="square" tIns="11487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59">
                  <a:solidFill>
                    <a:srgbClr val="38761D"/>
                  </a:solidFill>
                  <a:latin typeface="Lato"/>
                  <a:ea typeface="Lato"/>
                  <a:cs typeface="Lato"/>
                  <a:sym typeface="Lato"/>
                </a:rPr>
                <a:t>… </a:t>
              </a:r>
              <a:endParaRPr sz="1507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803" name="Google Shape;1803;p146"/>
            <p:cNvSpPr txBox="1"/>
            <p:nvPr/>
          </p:nvSpPr>
          <p:spPr>
            <a:xfrm>
              <a:off x="16904093" y="5222517"/>
              <a:ext cx="6069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14875" lIns="114875" spcFirstLastPara="1" rIns="114875" wrap="square" tIns="11487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59">
                  <a:solidFill>
                    <a:srgbClr val="38761D"/>
                  </a:solidFill>
                  <a:latin typeface="Lato"/>
                  <a:ea typeface="Lato"/>
                  <a:cs typeface="Lato"/>
                  <a:sym typeface="Lato"/>
                </a:rPr>
                <a:t>… </a:t>
              </a:r>
              <a:endParaRPr sz="1507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1804" name="Google Shape;1804;p14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1560715">
              <a:off x="11450974" y="4885714"/>
              <a:ext cx="979481" cy="628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5" name="Google Shape;1805;p14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-1560715">
              <a:off x="12713719" y="4707800"/>
              <a:ext cx="1790843" cy="628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6" name="Google Shape;1806;p14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-1560715">
              <a:off x="14244465" y="4467375"/>
              <a:ext cx="2887277" cy="628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07" name="Google Shape;1807;p146"/>
          <p:cNvSpPr txBox="1"/>
          <p:nvPr/>
        </p:nvSpPr>
        <p:spPr>
          <a:xfrm>
            <a:off x="2590800" y="8799175"/>
            <a:ext cx="5376300" cy="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475" lIns="146475" spcFirstLastPara="1" rIns="146475" wrap="square" tIns="146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Speculative Decoding</a:t>
            </a:r>
            <a:endParaRPr b="1" sz="3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08" name="Google Shape;1808;p146"/>
          <p:cNvSpPr txBox="1"/>
          <p:nvPr/>
        </p:nvSpPr>
        <p:spPr>
          <a:xfrm>
            <a:off x="11806150" y="8691500"/>
            <a:ext cx="5376300" cy="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475" lIns="146475" spcFirstLastPara="1" rIns="146475" wrap="square" tIns="146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Speculative </a:t>
            </a:r>
            <a:r>
              <a:rPr b="1" lang="en" sz="32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Cascading</a:t>
            </a:r>
            <a:endParaRPr b="1" sz="32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(our proposal)</a:t>
            </a:r>
            <a:endParaRPr b="1" sz="28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809" name="Google Shape;1809;p1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08350" y="3599609"/>
            <a:ext cx="9671301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0" name="Google Shape;1810;p146"/>
          <p:cNvSpPr/>
          <p:nvPr/>
        </p:nvSpPr>
        <p:spPr>
          <a:xfrm>
            <a:off x="901350" y="2819400"/>
            <a:ext cx="13820700" cy="1538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1" name="Google Shape;1811;p146"/>
          <p:cNvSpPr/>
          <p:nvPr/>
        </p:nvSpPr>
        <p:spPr>
          <a:xfrm>
            <a:off x="18288000" y="2819400"/>
            <a:ext cx="6450900" cy="1008600"/>
          </a:xfrm>
          <a:prstGeom prst="roundRect">
            <a:avLst>
              <a:gd fmla="val 16667" name="adj"/>
            </a:avLst>
          </a:prstGeom>
          <a:solidFill>
            <a:srgbClr val="FFF2CC">
              <a:alpha val="50000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Enhance cascading by leveraging information from </a:t>
            </a:r>
            <a:r>
              <a:rPr b="1" lang="en" sz="28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both</a:t>
            </a:r>
            <a:r>
              <a:rPr b="1" lang="en" sz="28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 models!</a:t>
            </a:r>
            <a:endParaRPr b="1" sz="28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812" name="Google Shape;1812;p146"/>
          <p:cNvGrpSpPr/>
          <p:nvPr/>
        </p:nvGrpSpPr>
        <p:grpSpPr>
          <a:xfrm>
            <a:off x="2370679" y="4161250"/>
            <a:ext cx="2833621" cy="1749725"/>
            <a:chOff x="2370679" y="4161250"/>
            <a:chExt cx="2833621" cy="1749725"/>
          </a:xfrm>
        </p:grpSpPr>
        <p:sp>
          <p:nvSpPr>
            <p:cNvPr id="1813" name="Google Shape;1813;p146"/>
            <p:cNvSpPr txBox="1"/>
            <p:nvPr/>
          </p:nvSpPr>
          <p:spPr>
            <a:xfrm>
              <a:off x="2445500" y="4161250"/>
              <a:ext cx="2758800" cy="72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475" lIns="146475" spcFirstLastPara="1" rIns="146475" wrap="square" tIns="1464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800">
                  <a:solidFill>
                    <a:schemeClr val="accen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Target = </a:t>
              </a:r>
              <a:r>
                <a:rPr b="1" i="1" lang="en" sz="2800">
                  <a:solidFill>
                    <a:schemeClr val="accen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p</a:t>
              </a:r>
              <a:r>
                <a:rPr b="1" baseline="-25000" lang="en" sz="2800">
                  <a:solidFill>
                    <a:schemeClr val="accen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L</a:t>
              </a:r>
              <a:endParaRPr b="1" baseline="-25000" sz="28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814" name="Google Shape;1814;p146"/>
            <p:cNvCxnSpPr/>
            <p:nvPr/>
          </p:nvCxnSpPr>
          <p:spPr>
            <a:xfrm rot="-5400000">
              <a:off x="2124650" y="4877800"/>
              <a:ext cx="978300" cy="2730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815" name="Google Shape;1815;p146"/>
            <p:cNvSpPr/>
            <p:nvPr/>
          </p:nvSpPr>
          <p:spPr>
            <a:xfrm>
              <a:off x="2370679" y="5496075"/>
              <a:ext cx="414300" cy="414900"/>
            </a:xfrm>
            <a:prstGeom prst="ellipse">
              <a:avLst/>
            </a:prstGeom>
            <a:solidFill>
              <a:srgbClr val="9ECDFC">
                <a:alpha val="2500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16" name="Google Shape;1816;p146"/>
          <p:cNvGrpSpPr/>
          <p:nvPr/>
        </p:nvGrpSpPr>
        <p:grpSpPr>
          <a:xfrm>
            <a:off x="11356229" y="4161250"/>
            <a:ext cx="2980121" cy="1749725"/>
            <a:chOff x="11280029" y="4161250"/>
            <a:chExt cx="2980121" cy="1749725"/>
          </a:xfrm>
        </p:grpSpPr>
        <p:sp>
          <p:nvSpPr>
            <p:cNvPr id="1817" name="Google Shape;1817;p146"/>
            <p:cNvSpPr txBox="1"/>
            <p:nvPr/>
          </p:nvSpPr>
          <p:spPr>
            <a:xfrm>
              <a:off x="11501350" y="4161250"/>
              <a:ext cx="2758800" cy="72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475" lIns="146475" spcFirstLastPara="1" rIns="146475" wrap="square" tIns="1464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800">
                  <a:solidFill>
                    <a:schemeClr val="accen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Target = </a:t>
              </a:r>
              <a:r>
                <a:rPr b="1" lang="en" sz="2800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𝜋</a:t>
              </a:r>
              <a:endParaRPr b="1" baseline="-25000" sz="28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818" name="Google Shape;1818;p146"/>
            <p:cNvCxnSpPr/>
            <p:nvPr/>
          </p:nvCxnSpPr>
          <p:spPr>
            <a:xfrm rot="-5400000">
              <a:off x="11135650" y="4832950"/>
              <a:ext cx="978300" cy="3627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819" name="Google Shape;1819;p146"/>
            <p:cNvSpPr/>
            <p:nvPr/>
          </p:nvSpPr>
          <p:spPr>
            <a:xfrm>
              <a:off x="11280029" y="5496075"/>
              <a:ext cx="414300" cy="414900"/>
            </a:xfrm>
            <a:prstGeom prst="ellipse">
              <a:avLst/>
            </a:prstGeom>
            <a:solidFill>
              <a:srgbClr val="9ECDFC">
                <a:alpha val="2500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FFFF"/>
        </a:solidFill>
      </p:bgPr>
    </p:bg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147"/>
          <p:cNvSpPr txBox="1"/>
          <p:nvPr/>
        </p:nvSpPr>
        <p:spPr>
          <a:xfrm>
            <a:off x="838200" y="2035505"/>
            <a:ext cx="16459200" cy="78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685800" lvl="0" marL="914400" rtl="0" algn="l">
              <a:spcBef>
                <a:spcPts val="200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Google Sans"/>
              <a:buChar char="●"/>
            </a:pP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Optimal cascade deferral can outperform large model!</a:t>
            </a:r>
            <a:endParaRPr sz="3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685800" lvl="0" marL="914400" rtl="0" algn="l">
              <a:spcBef>
                <a:spcPts val="200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Google Sans"/>
              <a:buChar char="●"/>
            </a:pP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Realising this rule requires calling large model!</a:t>
            </a:r>
            <a:endParaRPr sz="3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3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5" name="Google Shape;1825;p147"/>
          <p:cNvSpPr txBox="1"/>
          <p:nvPr/>
        </p:nvSpPr>
        <p:spPr>
          <a:xfrm>
            <a:off x="914400" y="609600"/>
            <a:ext cx="16459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(Bayes-)Optimal cascade deferral</a:t>
            </a:r>
            <a:endParaRPr sz="52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826" name="Google Shape;1826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3149026"/>
            <a:ext cx="16811426" cy="444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7" name="Google Shape;1827;p147"/>
          <p:cNvSpPr txBox="1"/>
          <p:nvPr/>
        </p:nvSpPr>
        <p:spPr>
          <a:xfrm>
            <a:off x="5822325" y="5552045"/>
            <a:ext cx="2448000" cy="76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200975" lIns="200975" spcFirstLastPara="1" rIns="200975" wrap="square" tIns="20097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2198"/>
              </a:spcAft>
              <a:buNone/>
            </a:pPr>
            <a:r>
              <a:rPr lang="en" sz="2637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Confidence</a:t>
            </a:r>
            <a:br>
              <a:rPr lang="en" sz="2637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br>
              <a:rPr lang="en" sz="2637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2637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Optimal</a:t>
            </a:r>
            <a:endParaRPr sz="2637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8" name="Google Shape;1828;p147"/>
          <p:cNvSpPr/>
          <p:nvPr/>
        </p:nvSpPr>
        <p:spPr>
          <a:xfrm>
            <a:off x="673050" y="7958526"/>
            <a:ext cx="16789500" cy="154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9" name="Google Shape;1829;p147"/>
          <p:cNvSpPr txBox="1"/>
          <p:nvPr/>
        </p:nvSpPr>
        <p:spPr>
          <a:xfrm>
            <a:off x="14744575" y="5552045"/>
            <a:ext cx="2448000" cy="76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200975" lIns="200975" spcFirstLastPara="1" rIns="200975" wrap="square" tIns="20097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2198"/>
              </a:spcAft>
              <a:buNone/>
            </a:pPr>
            <a:r>
              <a:rPr lang="en" sz="2637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Confidence</a:t>
            </a:r>
            <a:br>
              <a:rPr lang="en" sz="2637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br>
              <a:rPr lang="en" sz="2637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2637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Optimal</a:t>
            </a:r>
            <a:endParaRPr sz="2637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FFFF"/>
        </a:solidFill>
      </p:bgPr>
    </p:bg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148"/>
          <p:cNvSpPr txBox="1"/>
          <p:nvPr/>
        </p:nvSpPr>
        <p:spPr>
          <a:xfrm>
            <a:off x="838200" y="2035505"/>
            <a:ext cx="16459200" cy="71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673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400"/>
              <a:buChar char="●"/>
            </a:pPr>
            <a:r>
              <a:rPr lang="en" sz="34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We choose the target distribution </a:t>
            </a:r>
            <a:r>
              <a:rPr b="1" lang="en" sz="36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𝜋 </a:t>
            </a:r>
            <a:r>
              <a:rPr lang="en" sz="34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based on a </a:t>
            </a:r>
            <a:r>
              <a:rPr b="1" lang="en" sz="3400">
                <a:solidFill>
                  <a:srgbClr val="4A86E8"/>
                </a:solidFill>
                <a:latin typeface="Google Sans"/>
                <a:ea typeface="Google Sans"/>
                <a:cs typeface="Google Sans"/>
                <a:sym typeface="Google Sans"/>
              </a:rPr>
              <a:t>deferral rule</a:t>
            </a:r>
            <a:r>
              <a:rPr lang="en" sz="34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i="1" lang="en" sz="3400">
                <a:solidFill>
                  <a:srgbClr val="0000FF"/>
                </a:solidFill>
                <a:latin typeface="Google Sans"/>
                <a:ea typeface="Google Sans"/>
                <a:cs typeface="Google Sans"/>
                <a:sym typeface="Google Sans"/>
              </a:rPr>
              <a:t>r</a:t>
            </a:r>
            <a:r>
              <a:rPr lang="en" sz="34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:</a:t>
            </a:r>
            <a:endParaRPr sz="34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6731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3400"/>
              <a:buFont typeface="Google Sans"/>
              <a:buChar char="●"/>
            </a:pPr>
            <a:r>
              <a:rPr lang="en" sz="34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Realising this rule requires calling the large model</a:t>
            </a:r>
            <a:r>
              <a:rPr lang="en" sz="34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(as before)</a:t>
            </a:r>
            <a:endParaRPr sz="34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647700" lvl="1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Google Sans"/>
              <a:buChar char="○"/>
            </a:pPr>
            <a:r>
              <a:rPr lang="en" sz="30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Can mimic this rule in the speculative execution setup!</a:t>
            </a:r>
            <a:endParaRPr sz="2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35" name="Google Shape;1835;p148"/>
          <p:cNvSpPr txBox="1"/>
          <p:nvPr/>
        </p:nvSpPr>
        <p:spPr>
          <a:xfrm>
            <a:off x="914400" y="609600"/>
            <a:ext cx="16459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Verification via</a:t>
            </a:r>
            <a:r>
              <a:rPr lang="en" sz="5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deferral rules</a:t>
            </a:r>
            <a:endParaRPr sz="52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36" name="Google Shape;1836;p148"/>
          <p:cNvSpPr txBox="1"/>
          <p:nvPr/>
        </p:nvSpPr>
        <p:spPr>
          <a:xfrm>
            <a:off x="768900" y="9635075"/>
            <a:ext cx="1784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0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* The rule is Bayes-optimal for minimising the expected loss against the ground-truth token, subject to a bound on the rejection rate.</a:t>
            </a:r>
            <a:endParaRPr sz="2000"/>
          </a:p>
        </p:txBody>
      </p:sp>
      <p:grpSp>
        <p:nvGrpSpPr>
          <p:cNvPr id="1837" name="Google Shape;1837;p148"/>
          <p:cNvGrpSpPr/>
          <p:nvPr/>
        </p:nvGrpSpPr>
        <p:grpSpPr>
          <a:xfrm>
            <a:off x="828450" y="4200675"/>
            <a:ext cx="16260025" cy="2862575"/>
            <a:chOff x="828450" y="4200675"/>
            <a:chExt cx="16260025" cy="2862575"/>
          </a:xfrm>
        </p:grpSpPr>
        <p:sp>
          <p:nvSpPr>
            <p:cNvPr id="1838" name="Google Shape;1838;p148"/>
            <p:cNvSpPr/>
            <p:nvPr/>
          </p:nvSpPr>
          <p:spPr>
            <a:xfrm>
              <a:off x="828450" y="4200675"/>
              <a:ext cx="15971100" cy="1903200"/>
            </a:xfrm>
            <a:prstGeom prst="roundRect">
              <a:avLst>
                <a:gd fmla="val 16667" name="adj"/>
              </a:avLst>
            </a:prstGeom>
            <a:solidFill>
              <a:srgbClr val="9ECDFC">
                <a:alpha val="2500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39" name="Google Shape;1839;p148"/>
            <p:cNvSpPr txBox="1"/>
            <p:nvPr/>
          </p:nvSpPr>
          <p:spPr>
            <a:xfrm>
              <a:off x="997800" y="4361200"/>
              <a:ext cx="118335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rgbClr val="434343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Fact</a:t>
              </a:r>
              <a:r>
                <a:rPr lang="en" sz="3600">
                  <a:solidFill>
                    <a:srgbClr val="434343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: The Bayes-optimal token deferral rule </a:t>
              </a:r>
              <a:r>
                <a:rPr i="1" lang="en" sz="3600">
                  <a:solidFill>
                    <a:srgbClr val="434343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r</a:t>
              </a:r>
              <a:r>
                <a:rPr baseline="30000" lang="en" sz="3600">
                  <a:solidFill>
                    <a:srgbClr val="434343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*</a:t>
              </a:r>
              <a:r>
                <a:rPr lang="en" sz="3600">
                  <a:solidFill>
                    <a:srgbClr val="434343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is </a:t>
              </a:r>
              <a:endParaRPr sz="1800"/>
            </a:p>
          </p:txBody>
        </p:sp>
        <p:grpSp>
          <p:nvGrpSpPr>
            <p:cNvPr id="1840" name="Google Shape;1840;p148"/>
            <p:cNvGrpSpPr/>
            <p:nvPr/>
          </p:nvGrpSpPr>
          <p:grpSpPr>
            <a:xfrm>
              <a:off x="6583847" y="5800550"/>
              <a:ext cx="10504628" cy="1262700"/>
              <a:chOff x="6126647" y="3666950"/>
              <a:chExt cx="10504628" cy="1262700"/>
            </a:xfrm>
          </p:grpSpPr>
          <p:sp>
            <p:nvSpPr>
              <p:cNvPr id="1841" name="Google Shape;1841;p148"/>
              <p:cNvSpPr/>
              <p:nvPr/>
            </p:nvSpPr>
            <p:spPr>
              <a:xfrm rot="-5400000">
                <a:off x="8679347" y="1132930"/>
                <a:ext cx="409200" cy="5514600"/>
              </a:xfrm>
              <a:prstGeom prst="leftBrace">
                <a:avLst>
                  <a:gd fmla="val 50000" name="adj1"/>
                  <a:gd fmla="val 49869" name="adj2"/>
                </a:avLst>
              </a:prstGeom>
              <a:noFill/>
              <a:ln cap="flat" cmpd="sng" w="38100">
                <a:solidFill>
                  <a:srgbClr val="FBBC0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842" name="Google Shape;1842;p148"/>
              <p:cNvSpPr/>
              <p:nvPr/>
            </p:nvSpPr>
            <p:spPr>
              <a:xfrm>
                <a:off x="7080000" y="4190749"/>
                <a:ext cx="3607800" cy="738900"/>
              </a:xfrm>
              <a:prstGeom prst="roundRect">
                <a:avLst>
                  <a:gd fmla="val 16667" name="adj"/>
                </a:avLst>
              </a:prstGeom>
              <a:solidFill>
                <a:srgbClr val="FFCC50"/>
              </a:solidFill>
              <a:ln>
                <a:noFill/>
              </a:ln>
              <a:effectLst>
                <a:outerShdw blurRad="114300" rotWithShape="0" algn="bl" dir="5400000" dist="3810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36550" lIns="36550" spcFirstLastPara="1" rIns="36550" wrap="square" tIns="3655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>
                    <a:latin typeface="Google Sans"/>
                    <a:ea typeface="Google Sans"/>
                    <a:cs typeface="Google Sans"/>
                    <a:sym typeface="Google Sans"/>
                  </a:rPr>
                  <a:t>Expected loss gap</a:t>
                </a:r>
                <a:endParaRPr sz="2800"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sp>
            <p:nvSpPr>
              <p:cNvPr id="1843" name="Google Shape;1843;p148"/>
              <p:cNvSpPr/>
              <p:nvPr/>
            </p:nvSpPr>
            <p:spPr>
              <a:xfrm>
                <a:off x="12679075" y="4190750"/>
                <a:ext cx="3952200" cy="738900"/>
              </a:xfrm>
              <a:prstGeom prst="roundRect">
                <a:avLst>
                  <a:gd fmla="val 16667" name="adj"/>
                </a:avLst>
              </a:prstGeom>
              <a:solidFill>
                <a:srgbClr val="FFCC50"/>
              </a:solidFill>
              <a:ln>
                <a:noFill/>
              </a:ln>
              <a:effectLst>
                <a:outerShdw blurRad="114300" rotWithShape="0" algn="bl" dir="5400000" dist="3810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36550" lIns="36550" spcFirstLastPara="1" rIns="36550" wrap="square" tIns="3655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>
                    <a:latin typeface="Google Sans"/>
                    <a:ea typeface="Google Sans"/>
                    <a:cs typeface="Google Sans"/>
                    <a:sym typeface="Google Sans"/>
                  </a:rPr>
                  <a:t>Total probability gap</a:t>
                </a:r>
                <a:endParaRPr baseline="-25000" sz="2800"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cxnSp>
            <p:nvCxnSpPr>
              <p:cNvPr id="1844" name="Google Shape;1844;p148"/>
              <p:cNvCxnSpPr>
                <a:stCxn id="1843" idx="0"/>
              </p:cNvCxnSpPr>
              <p:nvPr/>
            </p:nvCxnSpPr>
            <p:spPr>
              <a:xfrm rot="10800000">
                <a:off x="14655175" y="3666950"/>
                <a:ext cx="0" cy="523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CC5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pic>
        <p:nvPicPr>
          <p:cNvPr id="1845" name="Google Shape;1845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8350" y="2913809"/>
            <a:ext cx="9671301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800" y="5334000"/>
            <a:ext cx="15578583" cy="449488"/>
          </a:xfrm>
          <a:prstGeom prst="rect">
            <a:avLst/>
          </a:prstGeom>
          <a:noFill/>
          <a:ln>
            <a:noFill/>
          </a:ln>
        </p:spPr>
      </p:pic>
      <p:sp>
        <p:nvSpPr>
          <p:cNvPr id="1847" name="Google Shape;1847;p148"/>
          <p:cNvSpPr/>
          <p:nvPr/>
        </p:nvSpPr>
        <p:spPr>
          <a:xfrm>
            <a:off x="673050" y="7738001"/>
            <a:ext cx="16789500" cy="154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FFFF"/>
        </a:solidFill>
      </p:bgPr>
    </p:bg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149"/>
          <p:cNvSpPr txBox="1"/>
          <p:nvPr/>
        </p:nvSpPr>
        <p:spPr>
          <a:xfrm>
            <a:off x="914400" y="609600"/>
            <a:ext cx="16459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Approximating </a:t>
            </a:r>
            <a:r>
              <a:rPr lang="en" sz="5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optimal deferral</a:t>
            </a:r>
            <a:endParaRPr sz="52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53" name="Google Shape;1853;p149"/>
          <p:cNvSpPr txBox="1"/>
          <p:nvPr/>
        </p:nvSpPr>
        <p:spPr>
          <a:xfrm>
            <a:off x="768900" y="2981275"/>
            <a:ext cx="16914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444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3400"/>
              <a:buChar char="●"/>
            </a:pPr>
            <a:r>
              <a:rPr lang="en" sz="34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In practice, we cannot compute expectations under ℙ!</a:t>
            </a:r>
            <a:br>
              <a:rPr lang="en" sz="34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sz="34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444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400"/>
              <a:buFont typeface="Google Sans"/>
              <a:buChar char="●"/>
            </a:pPr>
            <a:r>
              <a:rPr lang="en" sz="34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Depending on the choice of loss ℓ, we can construct plug-in estimators:</a:t>
            </a:r>
            <a:endParaRPr sz="34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54" name="Google Shape;1854;p149"/>
          <p:cNvSpPr/>
          <p:nvPr/>
        </p:nvSpPr>
        <p:spPr>
          <a:xfrm>
            <a:off x="768900" y="6672700"/>
            <a:ext cx="15971100" cy="1064100"/>
          </a:xfrm>
          <a:prstGeom prst="roundRect">
            <a:avLst>
              <a:gd fmla="val 16667" name="adj"/>
            </a:avLst>
          </a:prstGeom>
          <a:solidFill>
            <a:srgbClr val="9ECDFC">
              <a:alpha val="25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55" name="Google Shape;1855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6926148"/>
            <a:ext cx="15267005" cy="6271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6" name="Google Shape;1856;p149"/>
          <p:cNvGrpSpPr/>
          <p:nvPr/>
        </p:nvGrpSpPr>
        <p:grpSpPr>
          <a:xfrm>
            <a:off x="828450" y="2143275"/>
            <a:ext cx="15971100" cy="1903200"/>
            <a:chOff x="828450" y="4200675"/>
            <a:chExt cx="15971100" cy="1903200"/>
          </a:xfrm>
        </p:grpSpPr>
        <p:sp>
          <p:nvSpPr>
            <p:cNvPr id="1857" name="Google Shape;1857;p149"/>
            <p:cNvSpPr/>
            <p:nvPr/>
          </p:nvSpPr>
          <p:spPr>
            <a:xfrm>
              <a:off x="828450" y="4200675"/>
              <a:ext cx="15971100" cy="1903200"/>
            </a:xfrm>
            <a:prstGeom prst="roundRect">
              <a:avLst>
                <a:gd fmla="val 16667" name="adj"/>
              </a:avLst>
            </a:prstGeom>
            <a:solidFill>
              <a:srgbClr val="9ECDFC">
                <a:alpha val="2500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58" name="Google Shape;1858;p149"/>
            <p:cNvSpPr txBox="1"/>
            <p:nvPr/>
          </p:nvSpPr>
          <p:spPr>
            <a:xfrm>
              <a:off x="997800" y="4361200"/>
              <a:ext cx="118335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rgbClr val="434343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Fact</a:t>
              </a:r>
              <a:r>
                <a:rPr lang="en" sz="3600">
                  <a:solidFill>
                    <a:srgbClr val="434343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: The Bayes-optimal token deferral rule </a:t>
              </a:r>
              <a:r>
                <a:rPr i="1" lang="en" sz="3600">
                  <a:solidFill>
                    <a:srgbClr val="434343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r</a:t>
              </a:r>
              <a:r>
                <a:rPr baseline="30000" lang="en" sz="3600">
                  <a:solidFill>
                    <a:srgbClr val="434343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*</a:t>
              </a:r>
              <a:r>
                <a:rPr lang="en" sz="3600">
                  <a:solidFill>
                    <a:srgbClr val="434343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is </a:t>
              </a:r>
              <a:endParaRPr sz="1800"/>
            </a:p>
          </p:txBody>
        </p:sp>
      </p:grpSp>
      <p:pic>
        <p:nvPicPr>
          <p:cNvPr id="1859" name="Google Shape;1859;p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800" y="3276600"/>
            <a:ext cx="15578583" cy="4494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0" name="Google Shape;1860;p149"/>
          <p:cNvGrpSpPr/>
          <p:nvPr/>
        </p:nvGrpSpPr>
        <p:grpSpPr>
          <a:xfrm>
            <a:off x="5669447" y="7553150"/>
            <a:ext cx="10504628" cy="1262700"/>
            <a:chOff x="6126647" y="3666950"/>
            <a:chExt cx="10504628" cy="1262700"/>
          </a:xfrm>
        </p:grpSpPr>
        <p:sp>
          <p:nvSpPr>
            <p:cNvPr id="1861" name="Google Shape;1861;p149"/>
            <p:cNvSpPr/>
            <p:nvPr/>
          </p:nvSpPr>
          <p:spPr>
            <a:xfrm rot="-5400000">
              <a:off x="8679347" y="1132930"/>
              <a:ext cx="409200" cy="5514600"/>
            </a:xfrm>
            <a:prstGeom prst="leftBrace">
              <a:avLst>
                <a:gd fmla="val 50000" name="adj1"/>
                <a:gd fmla="val 49869" name="adj2"/>
              </a:avLst>
            </a:prstGeom>
            <a:noFill/>
            <a:ln cap="flat" cmpd="sng" w="38100">
              <a:solidFill>
                <a:srgbClr val="FBBC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62" name="Google Shape;1862;p149"/>
            <p:cNvSpPr/>
            <p:nvPr/>
          </p:nvSpPr>
          <p:spPr>
            <a:xfrm>
              <a:off x="7080000" y="4190749"/>
              <a:ext cx="3607800" cy="738900"/>
            </a:xfrm>
            <a:prstGeom prst="roundRect">
              <a:avLst>
                <a:gd fmla="val 16667" name="adj"/>
              </a:avLst>
            </a:prstGeom>
            <a:solidFill>
              <a:srgbClr val="FFCC50"/>
            </a:solidFill>
            <a:ln>
              <a:noFill/>
            </a:ln>
            <a:effectLst>
              <a:outerShdw blurRad="114300" rotWithShape="0" algn="bl" dir="5400000" dist="38100">
                <a:srgbClr val="000000">
                  <a:alpha val="50000"/>
                </a:srgbClr>
              </a:outerShdw>
            </a:effectLst>
          </p:spPr>
          <p:txBody>
            <a:bodyPr anchorCtr="0" anchor="ctr" bIns="36550" lIns="36550" spcFirstLastPara="1" rIns="36550" wrap="square" tIns="36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Google Sans"/>
                  <a:ea typeface="Google Sans"/>
                  <a:cs typeface="Google Sans"/>
                  <a:sym typeface="Google Sans"/>
                </a:rPr>
                <a:t>Confidence</a:t>
              </a:r>
              <a:r>
                <a:rPr lang="en" sz="2800">
                  <a:latin typeface="Google Sans"/>
                  <a:ea typeface="Google Sans"/>
                  <a:cs typeface="Google Sans"/>
                  <a:sym typeface="Google Sans"/>
                </a:rPr>
                <a:t> gap</a:t>
              </a:r>
              <a:endParaRPr sz="2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863" name="Google Shape;1863;p149"/>
            <p:cNvSpPr/>
            <p:nvPr/>
          </p:nvSpPr>
          <p:spPr>
            <a:xfrm>
              <a:off x="12679075" y="4190750"/>
              <a:ext cx="3952200" cy="738900"/>
            </a:xfrm>
            <a:prstGeom prst="roundRect">
              <a:avLst>
                <a:gd fmla="val 16667" name="adj"/>
              </a:avLst>
            </a:prstGeom>
            <a:solidFill>
              <a:srgbClr val="FFCC50"/>
            </a:solidFill>
            <a:ln>
              <a:noFill/>
            </a:ln>
            <a:effectLst>
              <a:outerShdw blurRad="114300" rotWithShape="0" algn="bl" dir="5400000" dist="38100">
                <a:srgbClr val="000000">
                  <a:alpha val="50000"/>
                </a:srgbClr>
              </a:outerShdw>
            </a:effectLst>
          </p:spPr>
          <p:txBody>
            <a:bodyPr anchorCtr="0" anchor="ctr" bIns="36550" lIns="36550" spcFirstLastPara="1" rIns="36550" wrap="square" tIns="36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Google Sans"/>
                  <a:ea typeface="Google Sans"/>
                  <a:cs typeface="Google Sans"/>
                  <a:sym typeface="Google Sans"/>
                </a:rPr>
                <a:t>Total probability gap</a:t>
              </a:r>
              <a:endParaRPr baseline="-25000" sz="2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864" name="Google Shape;1864;p149"/>
            <p:cNvCxnSpPr>
              <a:stCxn id="1863" idx="0"/>
            </p:cNvCxnSpPr>
            <p:nvPr/>
          </p:nvCxnSpPr>
          <p:spPr>
            <a:xfrm rot="10800000">
              <a:off x="14655175" y="3666950"/>
              <a:ext cx="0" cy="523800"/>
            </a:xfrm>
            <a:prstGeom prst="straightConnector1">
              <a:avLst/>
            </a:prstGeom>
            <a:noFill/>
            <a:ln cap="flat" cmpd="sng" w="28575">
              <a:solidFill>
                <a:srgbClr val="FFCC5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FFFF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150"/>
          <p:cNvSpPr txBox="1"/>
          <p:nvPr/>
        </p:nvSpPr>
        <p:spPr>
          <a:xfrm>
            <a:off x="838200" y="2035505"/>
            <a:ext cx="164592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685800" lvl="0" marL="914400" rtl="0" algn="l">
              <a:spcBef>
                <a:spcPts val="200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Google Sans"/>
              <a:buChar char="●"/>
            </a:pP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Speculative execution using </a:t>
            </a:r>
            <a:r>
              <a:rPr b="1" lang="en" sz="3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alternate target distribution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for verification!</a:t>
            </a:r>
            <a:endParaRPr sz="34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673100" lvl="0" marL="914400" rtl="0" algn="l">
              <a:spcBef>
                <a:spcPts val="2000"/>
              </a:spcBef>
              <a:spcAft>
                <a:spcPts val="0"/>
              </a:spcAft>
              <a:buClr>
                <a:srgbClr val="595959"/>
              </a:buClr>
              <a:buSzPts val="3400"/>
              <a:buChar char="●"/>
            </a:pP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Target distribution </a:t>
            </a:r>
            <a:r>
              <a:rPr lang="en" sz="3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𝜋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is defined by a </a:t>
            </a:r>
            <a:r>
              <a:rPr b="1" lang="en" sz="3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deferral rule</a:t>
            </a:r>
            <a:r>
              <a:rPr lang="en"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:</a:t>
            </a:r>
            <a:endParaRPr sz="3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685800" lvl="0" marL="914400" rtl="0" algn="l"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3600"/>
              <a:buFont typeface="Google Sans"/>
              <a:buChar char="●"/>
            </a:pPr>
            <a:r>
              <a:rPr lang="en"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Can construct empirical approximations:</a:t>
            </a:r>
            <a:endParaRPr sz="2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70" name="Google Shape;1870;p150"/>
          <p:cNvSpPr txBox="1"/>
          <p:nvPr/>
        </p:nvSpPr>
        <p:spPr>
          <a:xfrm>
            <a:off x="914400" y="609600"/>
            <a:ext cx="16459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Verification via deferral rules</a:t>
            </a:r>
            <a:endParaRPr sz="52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71" name="Google Shape;1871;p150"/>
          <p:cNvSpPr txBox="1"/>
          <p:nvPr/>
        </p:nvSpPr>
        <p:spPr>
          <a:xfrm>
            <a:off x="768900" y="9635075"/>
            <a:ext cx="1784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0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* The rule is Bayes-optimal for minimising the expected loss against the ground-truth token, subject to a bound on the rejection rate.</a:t>
            </a:r>
            <a:endParaRPr sz="2000"/>
          </a:p>
        </p:txBody>
      </p:sp>
      <p:sp>
        <p:nvSpPr>
          <p:cNvPr id="1872" name="Google Shape;1872;p150"/>
          <p:cNvSpPr/>
          <p:nvPr/>
        </p:nvSpPr>
        <p:spPr>
          <a:xfrm>
            <a:off x="828450" y="4581675"/>
            <a:ext cx="15971100" cy="1903200"/>
          </a:xfrm>
          <a:prstGeom prst="roundRect">
            <a:avLst>
              <a:gd fmla="val 16667" name="adj"/>
            </a:avLst>
          </a:prstGeom>
          <a:solidFill>
            <a:srgbClr val="9ECDFC">
              <a:alpha val="25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3" name="Google Shape;1873;p150"/>
          <p:cNvSpPr txBox="1"/>
          <p:nvPr/>
        </p:nvSpPr>
        <p:spPr>
          <a:xfrm>
            <a:off x="997800" y="4742200"/>
            <a:ext cx="11833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Fact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: The Bayes-optimal token deferral rule </a:t>
            </a:r>
            <a:r>
              <a:rPr i="1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r</a:t>
            </a:r>
            <a:r>
              <a:rPr baseline="30000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*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is </a:t>
            </a:r>
            <a:endParaRPr sz="1800"/>
          </a:p>
        </p:txBody>
      </p:sp>
      <p:pic>
        <p:nvPicPr>
          <p:cNvPr id="1874" name="Google Shape;1874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5715000"/>
            <a:ext cx="15578583" cy="449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8350" y="3599609"/>
            <a:ext cx="9671301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6" name="Google Shape;1876;p150"/>
          <p:cNvSpPr/>
          <p:nvPr/>
        </p:nvSpPr>
        <p:spPr>
          <a:xfrm>
            <a:off x="805904" y="7587100"/>
            <a:ext cx="15971100" cy="1064100"/>
          </a:xfrm>
          <a:prstGeom prst="roundRect">
            <a:avLst>
              <a:gd fmla="val 16667" name="adj"/>
            </a:avLst>
          </a:prstGeom>
          <a:solidFill>
            <a:srgbClr val="9ECDFC">
              <a:alpha val="25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77" name="Google Shape;1877;p1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3804" y="7840548"/>
            <a:ext cx="15267005" cy="6271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8" name="Google Shape;1878;p150"/>
          <p:cNvGrpSpPr/>
          <p:nvPr/>
        </p:nvGrpSpPr>
        <p:grpSpPr>
          <a:xfrm>
            <a:off x="5669447" y="8315150"/>
            <a:ext cx="10504628" cy="1262700"/>
            <a:chOff x="6126647" y="3666950"/>
            <a:chExt cx="10504628" cy="1262700"/>
          </a:xfrm>
        </p:grpSpPr>
        <p:sp>
          <p:nvSpPr>
            <p:cNvPr id="1879" name="Google Shape;1879;p150"/>
            <p:cNvSpPr/>
            <p:nvPr/>
          </p:nvSpPr>
          <p:spPr>
            <a:xfrm rot="-5400000">
              <a:off x="8679347" y="1132930"/>
              <a:ext cx="409200" cy="5514600"/>
            </a:xfrm>
            <a:prstGeom prst="leftBrace">
              <a:avLst>
                <a:gd fmla="val 50000" name="adj1"/>
                <a:gd fmla="val 49869" name="adj2"/>
              </a:avLst>
            </a:prstGeom>
            <a:noFill/>
            <a:ln cap="flat" cmpd="sng" w="38100">
              <a:solidFill>
                <a:srgbClr val="FBBC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80" name="Google Shape;1880;p150"/>
            <p:cNvSpPr/>
            <p:nvPr/>
          </p:nvSpPr>
          <p:spPr>
            <a:xfrm>
              <a:off x="7080000" y="4190749"/>
              <a:ext cx="3607800" cy="738900"/>
            </a:xfrm>
            <a:prstGeom prst="roundRect">
              <a:avLst>
                <a:gd fmla="val 16667" name="adj"/>
              </a:avLst>
            </a:prstGeom>
            <a:solidFill>
              <a:srgbClr val="FFCC50"/>
            </a:solidFill>
            <a:ln>
              <a:noFill/>
            </a:ln>
            <a:effectLst>
              <a:outerShdw blurRad="114300" rotWithShape="0" algn="bl" dir="5400000" dist="38100">
                <a:srgbClr val="000000">
                  <a:alpha val="50000"/>
                </a:srgbClr>
              </a:outerShdw>
            </a:effectLst>
          </p:spPr>
          <p:txBody>
            <a:bodyPr anchorCtr="0" anchor="ctr" bIns="36550" lIns="36550" spcFirstLastPara="1" rIns="36550" wrap="square" tIns="36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Google Sans"/>
                  <a:ea typeface="Google Sans"/>
                  <a:cs typeface="Google Sans"/>
                  <a:sym typeface="Google Sans"/>
                </a:rPr>
                <a:t>Confidence gap</a:t>
              </a:r>
              <a:endParaRPr sz="2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881" name="Google Shape;1881;p150"/>
            <p:cNvSpPr/>
            <p:nvPr/>
          </p:nvSpPr>
          <p:spPr>
            <a:xfrm>
              <a:off x="12679075" y="4190750"/>
              <a:ext cx="3952200" cy="738900"/>
            </a:xfrm>
            <a:prstGeom prst="roundRect">
              <a:avLst>
                <a:gd fmla="val 16667" name="adj"/>
              </a:avLst>
            </a:prstGeom>
            <a:solidFill>
              <a:srgbClr val="FFCC50"/>
            </a:solidFill>
            <a:ln>
              <a:noFill/>
            </a:ln>
            <a:effectLst>
              <a:outerShdw blurRad="114300" rotWithShape="0" algn="bl" dir="5400000" dist="38100">
                <a:srgbClr val="000000">
                  <a:alpha val="50000"/>
                </a:srgbClr>
              </a:outerShdw>
            </a:effectLst>
          </p:spPr>
          <p:txBody>
            <a:bodyPr anchorCtr="0" anchor="ctr" bIns="36550" lIns="36550" spcFirstLastPara="1" rIns="36550" wrap="square" tIns="36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Google Sans"/>
                  <a:ea typeface="Google Sans"/>
                  <a:cs typeface="Google Sans"/>
                  <a:sym typeface="Google Sans"/>
                </a:rPr>
                <a:t>Total probability gap</a:t>
              </a:r>
              <a:endParaRPr baseline="-25000" sz="2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882" name="Google Shape;1882;p150"/>
            <p:cNvCxnSpPr>
              <a:stCxn id="1881" idx="0"/>
            </p:cNvCxnSpPr>
            <p:nvPr/>
          </p:nvCxnSpPr>
          <p:spPr>
            <a:xfrm rot="10800000">
              <a:off x="14655175" y="3666950"/>
              <a:ext cx="0" cy="523800"/>
            </a:xfrm>
            <a:prstGeom prst="straightConnector1">
              <a:avLst/>
            </a:prstGeom>
            <a:noFill/>
            <a:ln cap="flat" cmpd="sng" w="28575">
              <a:solidFill>
                <a:srgbClr val="FFCC5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883" name="Google Shape;1883;p150"/>
          <p:cNvSpPr/>
          <p:nvPr/>
        </p:nvSpPr>
        <p:spPr>
          <a:xfrm>
            <a:off x="636750" y="6705602"/>
            <a:ext cx="17014500" cy="304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84" name="Google Shape;1884;p150"/>
          <p:cNvGrpSpPr/>
          <p:nvPr/>
        </p:nvGrpSpPr>
        <p:grpSpPr>
          <a:xfrm>
            <a:off x="6583847" y="6163048"/>
            <a:ext cx="10504628" cy="1262700"/>
            <a:chOff x="6126647" y="3648448"/>
            <a:chExt cx="10504628" cy="1262700"/>
          </a:xfrm>
        </p:grpSpPr>
        <p:sp>
          <p:nvSpPr>
            <p:cNvPr id="1885" name="Google Shape;1885;p150"/>
            <p:cNvSpPr/>
            <p:nvPr/>
          </p:nvSpPr>
          <p:spPr>
            <a:xfrm rot="-5400000">
              <a:off x="8679347" y="1114428"/>
              <a:ext cx="409200" cy="5514600"/>
            </a:xfrm>
            <a:prstGeom prst="leftBrace">
              <a:avLst>
                <a:gd fmla="val 50000" name="adj1"/>
                <a:gd fmla="val 49869" name="adj2"/>
              </a:avLst>
            </a:prstGeom>
            <a:noFill/>
            <a:ln cap="flat" cmpd="sng" w="38100">
              <a:solidFill>
                <a:srgbClr val="FBBC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86" name="Google Shape;1886;p150"/>
            <p:cNvSpPr/>
            <p:nvPr/>
          </p:nvSpPr>
          <p:spPr>
            <a:xfrm>
              <a:off x="7080000" y="4172248"/>
              <a:ext cx="3607800" cy="738900"/>
            </a:xfrm>
            <a:prstGeom prst="roundRect">
              <a:avLst>
                <a:gd fmla="val 16667" name="adj"/>
              </a:avLst>
            </a:prstGeom>
            <a:solidFill>
              <a:srgbClr val="FFCC50"/>
            </a:solidFill>
            <a:ln>
              <a:noFill/>
            </a:ln>
            <a:effectLst>
              <a:outerShdw blurRad="114300" rotWithShape="0" algn="bl" dir="5400000" dist="38100">
                <a:srgbClr val="000000">
                  <a:alpha val="50000"/>
                </a:srgbClr>
              </a:outerShdw>
            </a:effectLst>
          </p:spPr>
          <p:txBody>
            <a:bodyPr anchorCtr="0" anchor="ctr" bIns="36550" lIns="36550" spcFirstLastPara="1" rIns="36550" wrap="square" tIns="36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Google Sans"/>
                  <a:ea typeface="Google Sans"/>
                  <a:cs typeface="Google Sans"/>
                  <a:sym typeface="Google Sans"/>
                </a:rPr>
                <a:t>Expected loss gap</a:t>
              </a:r>
              <a:endParaRPr sz="2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887" name="Google Shape;1887;p150"/>
            <p:cNvSpPr/>
            <p:nvPr/>
          </p:nvSpPr>
          <p:spPr>
            <a:xfrm>
              <a:off x="12679075" y="4172248"/>
              <a:ext cx="3952200" cy="738900"/>
            </a:xfrm>
            <a:prstGeom prst="roundRect">
              <a:avLst>
                <a:gd fmla="val 16667" name="adj"/>
              </a:avLst>
            </a:prstGeom>
            <a:solidFill>
              <a:srgbClr val="FFCC50"/>
            </a:solidFill>
            <a:ln>
              <a:noFill/>
            </a:ln>
            <a:effectLst>
              <a:outerShdw blurRad="114300" rotWithShape="0" algn="bl" dir="5400000" dist="38100">
                <a:srgbClr val="000000">
                  <a:alpha val="50000"/>
                </a:srgbClr>
              </a:outerShdw>
            </a:effectLst>
          </p:spPr>
          <p:txBody>
            <a:bodyPr anchorCtr="0" anchor="ctr" bIns="36550" lIns="36550" spcFirstLastPara="1" rIns="36550" wrap="square" tIns="36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Google Sans"/>
                  <a:ea typeface="Google Sans"/>
                  <a:cs typeface="Google Sans"/>
                  <a:sym typeface="Google Sans"/>
                </a:rPr>
                <a:t>Total probability gap</a:t>
              </a:r>
              <a:endParaRPr baseline="-25000" sz="2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888" name="Google Shape;1888;p150"/>
            <p:cNvCxnSpPr>
              <a:stCxn id="1887" idx="0"/>
            </p:cNvCxnSpPr>
            <p:nvPr/>
          </p:nvCxnSpPr>
          <p:spPr>
            <a:xfrm rot="10800000">
              <a:off x="14655175" y="3648448"/>
              <a:ext cx="0" cy="523800"/>
            </a:xfrm>
            <a:prstGeom prst="straightConnector1">
              <a:avLst/>
            </a:prstGeom>
            <a:noFill/>
            <a:ln cap="flat" cmpd="sng" w="28575">
              <a:solidFill>
                <a:srgbClr val="FFCC5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FFFF"/>
        </a:solidFill>
      </p:bgPr>
    </p:bg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151"/>
          <p:cNvSpPr txBox="1"/>
          <p:nvPr/>
        </p:nvSpPr>
        <p:spPr>
          <a:xfrm>
            <a:off x="838200" y="2035505"/>
            <a:ext cx="164592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685800" lvl="0" marL="914400" rtl="0" algn="l">
              <a:spcBef>
                <a:spcPts val="200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Google Sans"/>
              <a:buChar char="●"/>
            </a:pP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Given any context </a:t>
            </a:r>
            <a:r>
              <a:rPr i="1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x</a:t>
            </a:r>
            <a:r>
              <a:rPr baseline="-25000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&lt;t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= </a:t>
            </a:r>
            <a:r>
              <a:rPr i="1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x</a:t>
            </a:r>
            <a:r>
              <a:rPr baseline="-25000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, …, </a:t>
            </a:r>
            <a:r>
              <a:rPr i="1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x</a:t>
            </a:r>
            <a:r>
              <a:rPr baseline="-25000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t-1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, we want a </a:t>
            </a:r>
            <a:r>
              <a:rPr b="1" lang="en" sz="3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deferral rule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i="1" lang="en" sz="36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r</a:t>
            </a:r>
            <a:r>
              <a:rPr lang="en" sz="36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(</a:t>
            </a:r>
            <a:r>
              <a:rPr i="1" lang="en" sz="36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x</a:t>
            </a:r>
            <a:r>
              <a:rPr baseline="-25000" lang="en" sz="36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&lt;t</a:t>
            </a:r>
            <a:r>
              <a:rPr lang="en" sz="36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∈ { 0, 1 }</a:t>
            </a:r>
            <a:endParaRPr sz="3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660400" lvl="1" marL="1828800" rtl="0" algn="l">
              <a:spcBef>
                <a:spcPts val="200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Google Sans"/>
              <a:buChar char="○"/>
            </a:pPr>
            <a:r>
              <a:rPr i="1" lang="en" sz="32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r</a:t>
            </a:r>
            <a:r>
              <a:rPr lang="en" sz="32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(</a:t>
            </a:r>
            <a:r>
              <a:rPr i="1" lang="en" sz="32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x</a:t>
            </a:r>
            <a:r>
              <a:rPr baseline="-25000" lang="en" sz="32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&lt;t</a:t>
            </a:r>
            <a:r>
              <a:rPr lang="en" sz="32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  <a:r>
              <a:rPr lang="en" sz="3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= 1 ⟺ invoke large model</a:t>
            </a:r>
            <a:endParaRPr sz="32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660400" lvl="0" marL="914400" rtl="0" algn="l">
              <a:spcBef>
                <a:spcPts val="2000"/>
              </a:spcBef>
              <a:spcAft>
                <a:spcPts val="2000"/>
              </a:spcAft>
              <a:buClr>
                <a:srgbClr val="434343"/>
              </a:buClr>
              <a:buSzPts val="3200"/>
              <a:buFont typeface="Google Sans"/>
              <a:buChar char="●"/>
            </a:pP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How does the optimal rule perform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?</a:t>
            </a:r>
            <a:endParaRPr sz="32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94" name="Google Shape;1894;p151"/>
          <p:cNvSpPr txBox="1"/>
          <p:nvPr/>
        </p:nvSpPr>
        <p:spPr>
          <a:xfrm>
            <a:off x="914400" y="609600"/>
            <a:ext cx="16459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(Bayes-)Optimal cascade deferral</a:t>
            </a:r>
            <a:endParaRPr sz="52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895" name="Google Shape;1895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4901626"/>
            <a:ext cx="16811426" cy="444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6" name="Google Shape;1896;p151"/>
          <p:cNvSpPr/>
          <p:nvPr/>
        </p:nvSpPr>
        <p:spPr>
          <a:xfrm>
            <a:off x="12675300" y="3204225"/>
            <a:ext cx="5460300" cy="768900"/>
          </a:xfrm>
          <a:prstGeom prst="roundRect">
            <a:avLst>
              <a:gd fmla="val 16667" name="adj"/>
            </a:avLst>
          </a:prstGeom>
          <a:solidFill>
            <a:srgbClr val="FFF2CC">
              <a:alpha val="50000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Requires calling large model!</a:t>
            </a:r>
            <a:endParaRPr b="1" sz="28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897" name="Google Shape;1897;p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6395" y="4523300"/>
            <a:ext cx="8268224" cy="30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p151"/>
          <p:cNvSpPr/>
          <p:nvPr/>
        </p:nvSpPr>
        <p:spPr>
          <a:xfrm>
            <a:off x="9269400" y="4462623"/>
            <a:ext cx="8456400" cy="417300"/>
          </a:xfrm>
          <a:prstGeom prst="roundRect">
            <a:avLst>
              <a:gd fmla="val 16667" name="adj"/>
            </a:avLst>
          </a:prstGeom>
          <a:solidFill>
            <a:srgbClr val="9ECDFC">
              <a:alpha val="25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99" name="Google Shape;1899;p151"/>
          <p:cNvCxnSpPr/>
          <p:nvPr/>
        </p:nvCxnSpPr>
        <p:spPr>
          <a:xfrm>
            <a:off x="15405450" y="3973125"/>
            <a:ext cx="0" cy="5550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FFFF"/>
        </a:solidFill>
      </p:bgPr>
    </p:bg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p152"/>
          <p:cNvSpPr txBox="1"/>
          <p:nvPr/>
        </p:nvSpPr>
        <p:spPr>
          <a:xfrm>
            <a:off x="914400" y="609600"/>
            <a:ext cx="16459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</a:t>
            </a:r>
            <a:r>
              <a:rPr lang="en" sz="5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peculative </a:t>
            </a:r>
            <a:r>
              <a:rPr lang="en" sz="52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cascades: summary</a:t>
            </a:r>
            <a:endParaRPr sz="52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05" name="Google Shape;1905;p152"/>
          <p:cNvSpPr/>
          <p:nvPr/>
        </p:nvSpPr>
        <p:spPr>
          <a:xfrm>
            <a:off x="975675" y="6871850"/>
            <a:ext cx="6450900" cy="1554900"/>
          </a:xfrm>
          <a:prstGeom prst="roundRect">
            <a:avLst>
              <a:gd fmla="val 16667" name="adj"/>
            </a:avLst>
          </a:prstGeom>
          <a:solidFill>
            <a:srgbClr val="9EFCA6">
              <a:alpha val="5000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Guarantee</a:t>
            </a:r>
            <a:endParaRPr b="1" sz="28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Probability of sampling </a:t>
            </a:r>
            <a:r>
              <a:rPr i="1" lang="en" sz="28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v</a:t>
            </a:r>
            <a:r>
              <a:rPr lang="en" sz="28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 is</a:t>
            </a:r>
            <a:endParaRPr sz="28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06" name="Google Shape;1906;p152"/>
          <p:cNvSpPr txBox="1"/>
          <p:nvPr/>
        </p:nvSpPr>
        <p:spPr>
          <a:xfrm>
            <a:off x="845100" y="19906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Google Sans"/>
              <a:buChar char="●"/>
            </a:pPr>
            <a:r>
              <a:rPr lang="en" sz="28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Sample from small model: </a:t>
            </a:r>
            <a:endParaRPr sz="28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Google Sans"/>
              <a:buChar char="●"/>
            </a:pPr>
            <a:r>
              <a:rPr lang="en" sz="28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Should we accept the sampled token?</a:t>
            </a:r>
            <a:endParaRPr sz="28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Google Sans"/>
              <a:buChar char="●"/>
            </a:pPr>
            <a:r>
              <a:rPr lang="en" sz="28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If </a:t>
            </a:r>
            <a:r>
              <a:rPr i="1" lang="en" sz="28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a</a:t>
            </a:r>
            <a:r>
              <a:rPr lang="en" sz="28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 = 1, return </a:t>
            </a:r>
            <a:r>
              <a:rPr i="1" lang="en" sz="28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v</a:t>
            </a:r>
            <a:r>
              <a:rPr lang="en" sz="28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. Else, re-sample from:</a:t>
            </a:r>
            <a:endParaRPr sz="28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8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907" name="Google Shape;1907;p152"/>
          <p:cNvPicPr preferRelativeResize="0"/>
          <p:nvPr/>
        </p:nvPicPr>
        <p:blipFill rotWithShape="1">
          <a:blip r:embed="rId4">
            <a:alphaModFix/>
          </a:blip>
          <a:srcRect b="26560" l="0" r="0" t="27904"/>
          <a:stretch/>
        </p:blipFill>
        <p:spPr>
          <a:xfrm>
            <a:off x="1220800" y="4001463"/>
            <a:ext cx="5370795" cy="116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152"/>
          <p:cNvPicPr preferRelativeResize="0"/>
          <p:nvPr/>
        </p:nvPicPr>
        <p:blipFill rotWithShape="1">
          <a:blip r:embed="rId4">
            <a:alphaModFix/>
          </a:blip>
          <a:srcRect b="-6" l="0" r="0" t="76665"/>
          <a:stretch/>
        </p:blipFill>
        <p:spPr>
          <a:xfrm>
            <a:off x="1857950" y="5735624"/>
            <a:ext cx="5016209" cy="5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152"/>
          <p:cNvPicPr preferRelativeResize="0"/>
          <p:nvPr/>
        </p:nvPicPr>
        <p:blipFill rotWithShape="1">
          <a:blip r:embed="rId4">
            <a:alphaModFix/>
          </a:blip>
          <a:srcRect b="51159" l="53155" r="18636" t="27903"/>
          <a:stretch/>
        </p:blipFill>
        <p:spPr>
          <a:xfrm>
            <a:off x="5471550" y="7818789"/>
            <a:ext cx="1411052" cy="498846"/>
          </a:xfrm>
          <a:prstGeom prst="rect">
            <a:avLst/>
          </a:prstGeom>
          <a:noFill/>
          <a:ln>
            <a:noFill/>
          </a:ln>
        </p:spPr>
      </p:pic>
      <p:sp>
        <p:nvSpPr>
          <p:cNvPr id="1910" name="Google Shape;1910;p152"/>
          <p:cNvSpPr txBox="1"/>
          <p:nvPr/>
        </p:nvSpPr>
        <p:spPr>
          <a:xfrm>
            <a:off x="992200" y="8696850"/>
            <a:ext cx="64509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A86E8"/>
                </a:solidFill>
                <a:latin typeface="Google Sans"/>
                <a:ea typeface="Google Sans"/>
                <a:cs typeface="Google Sans"/>
                <a:sym typeface="Google Sans"/>
              </a:rPr>
              <a:t>There are lossy variants that allow deviations from </a:t>
            </a:r>
            <a:r>
              <a:rPr i="1" lang="en" sz="2400">
                <a:solidFill>
                  <a:srgbClr val="4A86E8"/>
                </a:solidFill>
                <a:latin typeface="Google Sans"/>
                <a:ea typeface="Google Sans"/>
                <a:cs typeface="Google Sans"/>
                <a:sym typeface="Google Sans"/>
              </a:rPr>
              <a:t>p</a:t>
            </a:r>
            <a:r>
              <a:rPr baseline="-25000" lang="en" sz="2400">
                <a:solidFill>
                  <a:srgbClr val="4A86E8"/>
                </a:solidFill>
                <a:latin typeface="Google Sans"/>
                <a:ea typeface="Google Sans"/>
                <a:cs typeface="Google Sans"/>
                <a:sym typeface="Google Sans"/>
              </a:rPr>
              <a:t>large</a:t>
            </a:r>
            <a:r>
              <a:rPr lang="en" sz="2400">
                <a:solidFill>
                  <a:srgbClr val="4A86E8"/>
                </a:solidFill>
                <a:latin typeface="Google Sans"/>
                <a:ea typeface="Google Sans"/>
                <a:cs typeface="Google Sans"/>
                <a:sym typeface="Google Sans"/>
              </a:rPr>
              <a:t> (</a:t>
            </a:r>
            <a:r>
              <a:rPr lang="en" sz="24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Leviathan et al. ‘23, Tran-Thien ‘23</a:t>
            </a:r>
            <a:r>
              <a:rPr lang="en" sz="2400">
                <a:solidFill>
                  <a:srgbClr val="4A86E8"/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  <a:endParaRPr sz="2400">
              <a:solidFill>
                <a:srgbClr val="4A86E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911" name="Google Shape;1911;p152"/>
          <p:cNvPicPr preferRelativeResize="0"/>
          <p:nvPr/>
        </p:nvPicPr>
        <p:blipFill rotWithShape="1">
          <a:blip r:embed="rId5">
            <a:alphaModFix/>
          </a:blip>
          <a:srcRect b="81667" l="0" r="0" t="0"/>
          <a:stretch/>
        </p:blipFill>
        <p:spPr>
          <a:xfrm>
            <a:off x="975675" y="2584250"/>
            <a:ext cx="5749391" cy="557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2" name="Google Shape;1912;p152"/>
          <p:cNvGrpSpPr/>
          <p:nvPr/>
        </p:nvGrpSpPr>
        <p:grpSpPr>
          <a:xfrm>
            <a:off x="9810375" y="1974075"/>
            <a:ext cx="8520600" cy="7469175"/>
            <a:chOff x="9810375" y="1974075"/>
            <a:chExt cx="8520600" cy="7469175"/>
          </a:xfrm>
        </p:grpSpPr>
        <p:sp>
          <p:nvSpPr>
            <p:cNvPr id="1913" name="Google Shape;1913;p152"/>
            <p:cNvSpPr txBox="1"/>
            <p:nvPr/>
          </p:nvSpPr>
          <p:spPr>
            <a:xfrm>
              <a:off x="9810375" y="1974075"/>
              <a:ext cx="8520600" cy="341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406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800"/>
                <a:buFont typeface="Google Sans"/>
                <a:buChar char="●"/>
              </a:pPr>
              <a:r>
                <a:rPr lang="en" sz="2800">
                  <a:solidFill>
                    <a:srgbClr val="595959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Sample from small model: </a:t>
              </a:r>
              <a:endParaRPr sz="28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-406400" lvl="0" marL="45720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595959"/>
                </a:buClr>
                <a:buSzPts val="2800"/>
                <a:buFont typeface="Google Sans"/>
                <a:buChar char="●"/>
              </a:pPr>
              <a:r>
                <a:rPr lang="en" sz="2800">
                  <a:solidFill>
                    <a:srgbClr val="595959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Should we accept the sampled token?</a:t>
              </a:r>
              <a:endParaRPr sz="28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-406400" lvl="0" marL="45720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595959"/>
                </a:buClr>
                <a:buSzPts val="2800"/>
                <a:buFont typeface="Google Sans"/>
                <a:buChar char="●"/>
              </a:pPr>
              <a:r>
                <a:rPr lang="en" sz="2800">
                  <a:solidFill>
                    <a:srgbClr val="595959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If </a:t>
              </a:r>
              <a:r>
                <a:rPr i="1" lang="en" sz="2800">
                  <a:solidFill>
                    <a:srgbClr val="595959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a</a:t>
              </a:r>
              <a:r>
                <a:rPr lang="en" sz="2800">
                  <a:solidFill>
                    <a:srgbClr val="595959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= 1, return </a:t>
              </a:r>
              <a:r>
                <a:rPr i="1" lang="en" sz="2800">
                  <a:solidFill>
                    <a:srgbClr val="595959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v</a:t>
              </a:r>
              <a:r>
                <a:rPr lang="en" sz="2800">
                  <a:solidFill>
                    <a:srgbClr val="595959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. Else, re-sample from:</a:t>
              </a:r>
              <a:endParaRPr sz="28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t/>
              </a:r>
              <a:endParaRPr sz="28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1914" name="Google Shape;1914;p152"/>
            <p:cNvPicPr preferRelativeResize="0"/>
            <p:nvPr/>
          </p:nvPicPr>
          <p:blipFill rotWithShape="1">
            <a:blip r:embed="rId5">
              <a:alphaModFix/>
            </a:blip>
            <a:srcRect b="81667" l="0" r="0" t="0"/>
            <a:stretch/>
          </p:blipFill>
          <p:spPr>
            <a:xfrm>
              <a:off x="10009566" y="2584250"/>
              <a:ext cx="5749391" cy="557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5" name="Google Shape;1915;p152"/>
            <p:cNvPicPr preferRelativeResize="0"/>
            <p:nvPr/>
          </p:nvPicPr>
          <p:blipFill rotWithShape="1">
            <a:blip r:embed="rId5">
              <a:alphaModFix/>
            </a:blip>
            <a:srcRect b="25798" l="0" r="0" t="27380"/>
            <a:stretch/>
          </p:blipFill>
          <p:spPr>
            <a:xfrm>
              <a:off x="10365148" y="3926750"/>
              <a:ext cx="5305452" cy="1314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6" name="Google Shape;1916;p152"/>
            <p:cNvPicPr preferRelativeResize="0"/>
            <p:nvPr/>
          </p:nvPicPr>
          <p:blipFill rotWithShape="1">
            <a:blip r:embed="rId5">
              <a:alphaModFix/>
            </a:blip>
            <a:srcRect b="0" l="0" r="0" t="78914"/>
            <a:stretch/>
          </p:blipFill>
          <p:spPr>
            <a:xfrm>
              <a:off x="10837989" y="5738051"/>
              <a:ext cx="4955182" cy="5528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7" name="Google Shape;1917;p152"/>
            <p:cNvSpPr/>
            <p:nvPr/>
          </p:nvSpPr>
          <p:spPr>
            <a:xfrm>
              <a:off x="10019500" y="6859025"/>
              <a:ext cx="6609600" cy="1554900"/>
            </a:xfrm>
            <a:prstGeom prst="roundRect">
              <a:avLst>
                <a:gd fmla="val 16667" name="adj"/>
              </a:avLst>
            </a:prstGeom>
            <a:solidFill>
              <a:srgbClr val="9EFCA6">
                <a:alpha val="5000"/>
              </a:srgbClr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800">
                  <a:solidFill>
                    <a:srgbClr val="595959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Guarantee</a:t>
              </a:r>
              <a:endParaRPr b="1" sz="28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rgbClr val="595959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Probability of sampling </a:t>
              </a:r>
              <a:r>
                <a:rPr i="1" lang="en" sz="2800">
                  <a:solidFill>
                    <a:srgbClr val="595959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v</a:t>
              </a:r>
              <a:r>
                <a:rPr lang="en" sz="2800">
                  <a:solidFill>
                    <a:srgbClr val="595959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is</a:t>
              </a:r>
              <a:endParaRPr sz="28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1918" name="Google Shape;1918;p152"/>
            <p:cNvPicPr preferRelativeResize="0"/>
            <p:nvPr/>
          </p:nvPicPr>
          <p:blipFill rotWithShape="1">
            <a:blip r:embed="rId5">
              <a:alphaModFix/>
            </a:blip>
            <a:srcRect b="51532" l="58442" r="20210" t="30134"/>
            <a:stretch/>
          </p:blipFill>
          <p:spPr>
            <a:xfrm>
              <a:off x="14515823" y="7825694"/>
              <a:ext cx="1054853" cy="4793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9" name="Google Shape;1919;p152"/>
            <p:cNvSpPr/>
            <p:nvPr/>
          </p:nvSpPr>
          <p:spPr>
            <a:xfrm>
              <a:off x="13541840" y="3953935"/>
              <a:ext cx="1040100" cy="557700"/>
            </a:xfrm>
            <a:prstGeom prst="roundRect">
              <a:avLst>
                <a:gd fmla="val 16667" name="adj"/>
              </a:avLst>
            </a:prstGeom>
            <a:solidFill>
              <a:srgbClr val="9ECDFC">
                <a:alpha val="2500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20" name="Google Shape;1920;p152"/>
            <p:cNvSpPr/>
            <p:nvPr/>
          </p:nvSpPr>
          <p:spPr>
            <a:xfrm>
              <a:off x="14523190" y="7810971"/>
              <a:ext cx="1040100" cy="557700"/>
            </a:xfrm>
            <a:prstGeom prst="roundRect">
              <a:avLst>
                <a:gd fmla="val 16667" name="adj"/>
              </a:avLst>
            </a:prstGeom>
            <a:solidFill>
              <a:srgbClr val="9ECDFC">
                <a:alpha val="2500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21" name="Google Shape;1921;p152"/>
            <p:cNvSpPr/>
            <p:nvPr/>
          </p:nvSpPr>
          <p:spPr>
            <a:xfrm>
              <a:off x="13084854" y="5785981"/>
              <a:ext cx="669900" cy="557700"/>
            </a:xfrm>
            <a:prstGeom prst="roundRect">
              <a:avLst>
                <a:gd fmla="val 16667" name="adj"/>
              </a:avLst>
            </a:prstGeom>
            <a:solidFill>
              <a:srgbClr val="9ECDFC">
                <a:alpha val="2500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22" name="Google Shape;1922;p152"/>
            <p:cNvSpPr txBox="1"/>
            <p:nvPr/>
          </p:nvSpPr>
          <p:spPr>
            <a:xfrm>
              <a:off x="10098850" y="8696850"/>
              <a:ext cx="6450900" cy="7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4A86E8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We allow 𝜋 to depend on </a:t>
              </a:r>
              <a:r>
                <a:rPr i="1" lang="en" sz="2400">
                  <a:solidFill>
                    <a:srgbClr val="4A86E8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p</a:t>
              </a:r>
              <a:r>
                <a:rPr baseline="-25000" lang="en" sz="2400">
                  <a:solidFill>
                    <a:srgbClr val="4A86E8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Large</a:t>
              </a:r>
              <a:r>
                <a:rPr lang="en" sz="2400">
                  <a:solidFill>
                    <a:srgbClr val="4A86E8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, </a:t>
              </a:r>
              <a:r>
                <a:rPr i="1" lang="en" sz="2400">
                  <a:solidFill>
                    <a:srgbClr val="4A86E8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p</a:t>
              </a:r>
              <a:r>
                <a:rPr baseline="-25000" lang="en" sz="2400">
                  <a:solidFill>
                    <a:srgbClr val="4A86E8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Small</a:t>
              </a:r>
              <a:endParaRPr baseline="-25000" sz="2400">
                <a:solidFill>
                  <a:srgbClr val="4A86E8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1923" name="Google Shape;1923;p152"/>
          <p:cNvSpPr txBox="1"/>
          <p:nvPr/>
        </p:nvSpPr>
        <p:spPr>
          <a:xfrm>
            <a:off x="1524000" y="9278738"/>
            <a:ext cx="5376300" cy="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475" lIns="146475" spcFirstLastPara="1" rIns="146475" wrap="square" tIns="146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Speculative Decoding</a:t>
            </a:r>
            <a:endParaRPr b="1" sz="3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24" name="Google Shape;1924;p152"/>
          <p:cNvSpPr txBox="1"/>
          <p:nvPr/>
        </p:nvSpPr>
        <p:spPr>
          <a:xfrm>
            <a:off x="11001525" y="9278738"/>
            <a:ext cx="5376300" cy="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475" lIns="146475" spcFirstLastPara="1" rIns="146475" wrap="square" tIns="146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Speculative </a:t>
            </a:r>
            <a:r>
              <a:rPr b="1" lang="en" sz="32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Cascading</a:t>
            </a:r>
            <a:endParaRPr b="1" sz="32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20"/>
          <p:cNvSpPr/>
          <p:nvPr/>
        </p:nvSpPr>
        <p:spPr>
          <a:xfrm>
            <a:off x="10670575" y="8472050"/>
            <a:ext cx="6450900" cy="768900"/>
          </a:xfrm>
          <a:prstGeom prst="roundRect">
            <a:avLst>
              <a:gd fmla="val 16667" name="adj"/>
            </a:avLst>
          </a:prstGeom>
          <a:solidFill>
            <a:srgbClr val="9EFCA6">
              <a:alpha val="5000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(4) Resample first rejected token</a:t>
            </a:r>
            <a:endParaRPr sz="28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11" name="Google Shape;1111;p120"/>
          <p:cNvSpPr txBox="1"/>
          <p:nvPr/>
        </p:nvSpPr>
        <p:spPr>
          <a:xfrm>
            <a:off x="914400" y="609600"/>
            <a:ext cx="164592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Speculative decoding</a:t>
            </a:r>
            <a:endParaRPr sz="52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12" name="Google Shape;1112;p120"/>
          <p:cNvSpPr/>
          <p:nvPr/>
        </p:nvSpPr>
        <p:spPr>
          <a:xfrm>
            <a:off x="2826000" y="6171511"/>
            <a:ext cx="2301600" cy="378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47250" lIns="147250" spcFirstLastPara="1" rIns="147250" wrap="square" tIns="1472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5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Small model</a:t>
            </a:r>
            <a:endParaRPr sz="2255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13" name="Google Shape;1113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852" y="5720272"/>
            <a:ext cx="778015" cy="778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4" name="Google Shape;1114;p120"/>
          <p:cNvCxnSpPr>
            <a:stCxn id="1112" idx="0"/>
          </p:cNvCxnSpPr>
          <p:nvPr/>
        </p:nvCxnSpPr>
        <p:spPr>
          <a:xfrm rot="10800000">
            <a:off x="3976800" y="5616211"/>
            <a:ext cx="0" cy="555300"/>
          </a:xfrm>
          <a:prstGeom prst="straightConnector1">
            <a:avLst/>
          </a:prstGeom>
          <a:noFill/>
          <a:ln cap="flat" cmpd="sng" w="230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5" name="Google Shape;1115;p120"/>
          <p:cNvSpPr txBox="1"/>
          <p:nvPr/>
        </p:nvSpPr>
        <p:spPr>
          <a:xfrm>
            <a:off x="1842375" y="7318300"/>
            <a:ext cx="4268400" cy="12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250" lIns="147250" spcFirstLastPara="1" rIns="147250" wrap="square" tIns="1472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55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lang="en" sz="2255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 = </a:t>
            </a:r>
            <a:r>
              <a:rPr lang="en" sz="2255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“Write a poem about aliens in the style of Shakespeare”</a:t>
            </a:r>
            <a:endParaRPr sz="2255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32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16" name="Google Shape;1116;p120"/>
          <p:cNvSpPr txBox="1"/>
          <p:nvPr/>
        </p:nvSpPr>
        <p:spPr>
          <a:xfrm>
            <a:off x="1842600" y="4971804"/>
            <a:ext cx="42684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250" lIns="147250" spcFirstLastPara="1" rIns="147250" wrap="square" tIns="1472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5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 fiery saucers flying</a:t>
            </a:r>
            <a:endParaRPr sz="1932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117" name="Google Shape;1117;p120"/>
          <p:cNvGrpSpPr/>
          <p:nvPr/>
        </p:nvGrpSpPr>
        <p:grpSpPr>
          <a:xfrm>
            <a:off x="7783449" y="4170327"/>
            <a:ext cx="9978576" cy="3793399"/>
            <a:chOff x="7783449" y="4170327"/>
            <a:chExt cx="9978576" cy="3793399"/>
          </a:xfrm>
        </p:grpSpPr>
        <p:sp>
          <p:nvSpPr>
            <p:cNvPr id="1118" name="Google Shape;1118;p120"/>
            <p:cNvSpPr txBox="1"/>
            <p:nvPr/>
          </p:nvSpPr>
          <p:spPr>
            <a:xfrm>
              <a:off x="11262978" y="7319326"/>
              <a:ext cx="531000" cy="64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7250" lIns="147250" spcFirstLastPara="1" rIns="147250" wrap="square" tIns="14725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55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O</a:t>
              </a:r>
              <a:endParaRPr sz="1932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119" name="Google Shape;1119;p120"/>
            <p:cNvCxnSpPr/>
            <p:nvPr/>
          </p:nvCxnSpPr>
          <p:spPr>
            <a:xfrm rot="10800000">
              <a:off x="15265169" y="6476682"/>
              <a:ext cx="0" cy="768900"/>
            </a:xfrm>
            <a:prstGeom prst="straightConnector1">
              <a:avLst/>
            </a:prstGeom>
            <a:noFill/>
            <a:ln cap="flat" cmpd="sng" w="230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120" name="Google Shape;1120;p120"/>
            <p:cNvSpPr/>
            <p:nvPr/>
          </p:nvSpPr>
          <p:spPr>
            <a:xfrm>
              <a:off x="9565425" y="5562425"/>
              <a:ext cx="8196600" cy="9330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Large model</a:t>
              </a:r>
              <a:endParaRPr sz="2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1121" name="Google Shape;1121;p1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783449" y="4824799"/>
              <a:ext cx="1609238" cy="160923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22" name="Google Shape;1122;p120"/>
            <p:cNvCxnSpPr/>
            <p:nvPr/>
          </p:nvCxnSpPr>
          <p:spPr>
            <a:xfrm rot="10800000">
              <a:off x="17017769" y="6476682"/>
              <a:ext cx="0" cy="768900"/>
            </a:xfrm>
            <a:prstGeom prst="straightConnector1">
              <a:avLst/>
            </a:prstGeom>
            <a:noFill/>
            <a:ln cap="flat" cmpd="sng" w="230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23" name="Google Shape;1123;p120"/>
            <p:cNvCxnSpPr/>
            <p:nvPr/>
          </p:nvCxnSpPr>
          <p:spPr>
            <a:xfrm rot="10800000">
              <a:off x="13588769" y="6476682"/>
              <a:ext cx="0" cy="768900"/>
            </a:xfrm>
            <a:prstGeom prst="straightConnector1">
              <a:avLst/>
            </a:prstGeom>
            <a:noFill/>
            <a:ln cap="flat" cmpd="sng" w="2302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24" name="Google Shape;1124;p120"/>
            <p:cNvCxnSpPr/>
            <p:nvPr/>
          </p:nvCxnSpPr>
          <p:spPr>
            <a:xfrm rot="10800000">
              <a:off x="11529446" y="6476682"/>
              <a:ext cx="0" cy="768900"/>
            </a:xfrm>
            <a:prstGeom prst="straightConnector1">
              <a:avLst/>
            </a:prstGeom>
            <a:noFill/>
            <a:ln cap="flat" cmpd="sng" w="2302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125" name="Google Shape;1125;p120"/>
            <p:cNvSpPr txBox="1"/>
            <p:nvPr/>
          </p:nvSpPr>
          <p:spPr>
            <a:xfrm>
              <a:off x="13204775" y="7375576"/>
              <a:ext cx="777900" cy="53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55">
                  <a:solidFill>
                    <a:schemeClr val="accent2"/>
                  </a:solidFill>
                  <a:latin typeface="Lato"/>
                  <a:ea typeface="Lato"/>
                  <a:cs typeface="Lato"/>
                  <a:sym typeface="Lato"/>
                </a:rPr>
                <a:t>fiery</a:t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126" name="Google Shape;1126;p120"/>
            <p:cNvSpPr txBox="1"/>
            <p:nvPr/>
          </p:nvSpPr>
          <p:spPr>
            <a:xfrm>
              <a:off x="14668475" y="7375576"/>
              <a:ext cx="1176300" cy="53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55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saucers</a:t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27" name="Google Shape;1127;p120"/>
            <p:cNvSpPr txBox="1"/>
            <p:nvPr/>
          </p:nvSpPr>
          <p:spPr>
            <a:xfrm>
              <a:off x="16576573" y="7375576"/>
              <a:ext cx="880500" cy="53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55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flying</a:t>
              </a:r>
              <a:endParaRPr>
                <a:solidFill>
                  <a:schemeClr val="dk2"/>
                </a:solidFill>
              </a:endParaRPr>
            </a:p>
          </p:txBody>
        </p:sp>
        <p:cxnSp>
          <p:nvCxnSpPr>
            <p:cNvPr id="1128" name="Google Shape;1128;p120"/>
            <p:cNvCxnSpPr/>
            <p:nvPr/>
          </p:nvCxnSpPr>
          <p:spPr>
            <a:xfrm rot="10800000">
              <a:off x="13588769" y="4800282"/>
              <a:ext cx="0" cy="768900"/>
            </a:xfrm>
            <a:prstGeom prst="straightConnector1">
              <a:avLst/>
            </a:prstGeom>
            <a:noFill/>
            <a:ln cap="flat" cmpd="sng" w="2302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29" name="Google Shape;1129;p120"/>
            <p:cNvCxnSpPr/>
            <p:nvPr/>
          </p:nvCxnSpPr>
          <p:spPr>
            <a:xfrm rot="10800000">
              <a:off x="15265169" y="4800282"/>
              <a:ext cx="0" cy="768900"/>
            </a:xfrm>
            <a:prstGeom prst="straightConnector1">
              <a:avLst/>
            </a:prstGeom>
            <a:noFill/>
            <a:ln cap="flat" cmpd="sng" w="230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30" name="Google Shape;1130;p120"/>
            <p:cNvCxnSpPr/>
            <p:nvPr/>
          </p:nvCxnSpPr>
          <p:spPr>
            <a:xfrm rot="10800000">
              <a:off x="17017769" y="4800282"/>
              <a:ext cx="0" cy="768900"/>
            </a:xfrm>
            <a:prstGeom prst="straightConnector1">
              <a:avLst/>
            </a:prstGeom>
            <a:noFill/>
            <a:ln cap="flat" cmpd="sng" w="230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31" name="Google Shape;1131;p120"/>
            <p:cNvCxnSpPr/>
            <p:nvPr/>
          </p:nvCxnSpPr>
          <p:spPr>
            <a:xfrm rot="10800000">
              <a:off x="11531369" y="4800282"/>
              <a:ext cx="0" cy="768900"/>
            </a:xfrm>
            <a:prstGeom prst="straightConnector1">
              <a:avLst/>
            </a:prstGeom>
            <a:noFill/>
            <a:ln cap="flat" cmpd="sng" w="2302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32" name="Google Shape;1132;p120"/>
            <p:cNvCxnSpPr/>
            <p:nvPr/>
          </p:nvCxnSpPr>
          <p:spPr>
            <a:xfrm rot="10800000">
              <a:off x="9853046" y="4800282"/>
              <a:ext cx="0" cy="768900"/>
            </a:xfrm>
            <a:prstGeom prst="straightConnector1">
              <a:avLst/>
            </a:prstGeom>
            <a:noFill/>
            <a:ln cap="flat" cmpd="sng" w="2302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133" name="Google Shape;1133;p120"/>
            <p:cNvSpPr txBox="1"/>
            <p:nvPr/>
          </p:nvSpPr>
          <p:spPr>
            <a:xfrm>
              <a:off x="8410779" y="7319326"/>
              <a:ext cx="2849700" cy="64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7250" lIns="147250" spcFirstLastPara="1" rIns="147250" wrap="square" tIns="14725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55">
                  <a:solidFill>
                    <a:srgbClr val="38761D"/>
                  </a:solidFill>
                  <a:latin typeface="Lato"/>
                  <a:ea typeface="Lato"/>
                  <a:cs typeface="Lato"/>
                  <a:sym typeface="Lato"/>
                </a:rPr>
                <a:t>… Shakespeare</a:t>
              </a:r>
              <a:endParaRPr sz="1932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134" name="Google Shape;1134;p120"/>
            <p:cNvCxnSpPr/>
            <p:nvPr/>
          </p:nvCxnSpPr>
          <p:spPr>
            <a:xfrm rot="10800000">
              <a:off x="9853046" y="6476682"/>
              <a:ext cx="0" cy="768900"/>
            </a:xfrm>
            <a:prstGeom prst="straightConnector1">
              <a:avLst/>
            </a:prstGeom>
            <a:noFill/>
            <a:ln cap="flat" cmpd="sng" w="2302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135" name="Google Shape;1135;p120"/>
            <p:cNvSpPr txBox="1"/>
            <p:nvPr/>
          </p:nvSpPr>
          <p:spPr>
            <a:xfrm>
              <a:off x="9578425" y="4170327"/>
              <a:ext cx="531000" cy="64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7250" lIns="147250" spcFirstLastPara="1" rIns="147250" wrap="square" tIns="14725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55">
                  <a:solidFill>
                    <a:srgbClr val="38761D"/>
                  </a:solidFill>
                  <a:latin typeface="Lato"/>
                  <a:ea typeface="Lato"/>
                  <a:cs typeface="Lato"/>
                  <a:sym typeface="Lato"/>
                </a:rPr>
                <a:t>✅</a:t>
              </a:r>
              <a:endParaRPr sz="1932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136" name="Google Shape;1136;p120"/>
            <p:cNvSpPr txBox="1"/>
            <p:nvPr/>
          </p:nvSpPr>
          <p:spPr>
            <a:xfrm>
              <a:off x="11157723" y="4226577"/>
              <a:ext cx="777900" cy="53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55">
                  <a:solidFill>
                    <a:srgbClr val="38761D"/>
                  </a:solidFill>
                  <a:latin typeface="Lato"/>
                  <a:ea typeface="Lato"/>
                  <a:cs typeface="Lato"/>
                  <a:sym typeface="Lato"/>
                </a:rPr>
                <a:t>✅</a:t>
              </a:r>
              <a:endParaRPr/>
            </a:p>
          </p:txBody>
        </p:sp>
        <p:sp>
          <p:nvSpPr>
            <p:cNvPr id="1137" name="Google Shape;1137;p120"/>
            <p:cNvSpPr txBox="1"/>
            <p:nvPr/>
          </p:nvSpPr>
          <p:spPr>
            <a:xfrm>
              <a:off x="12957724" y="4226575"/>
              <a:ext cx="1268400" cy="53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55">
                  <a:solidFill>
                    <a:srgbClr val="38761D"/>
                  </a:solidFill>
                  <a:latin typeface="Lato"/>
                  <a:ea typeface="Lato"/>
                  <a:cs typeface="Lato"/>
                  <a:sym typeface="Lato"/>
                </a:rPr>
                <a:t>chariots</a:t>
              </a:r>
              <a:endParaRPr b="1" sz="2255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138" name="Google Shape;1138;p120"/>
          <p:cNvSpPr/>
          <p:nvPr/>
        </p:nvSpPr>
        <p:spPr>
          <a:xfrm>
            <a:off x="747075" y="8472050"/>
            <a:ext cx="6450900" cy="768900"/>
          </a:xfrm>
          <a:prstGeom prst="roundRect">
            <a:avLst>
              <a:gd fmla="val 16667" name="adj"/>
            </a:avLst>
          </a:prstGeom>
          <a:solidFill>
            <a:srgbClr val="9EFCA6">
              <a:alpha val="5000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(5) Continue small model generation</a:t>
            </a:r>
            <a:endParaRPr sz="28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39" name="Google Shape;1139;p120"/>
          <p:cNvSpPr txBox="1"/>
          <p:nvPr/>
        </p:nvSpPr>
        <p:spPr>
          <a:xfrm>
            <a:off x="1842375" y="7318300"/>
            <a:ext cx="4268400" cy="16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250" lIns="147250" spcFirstLastPara="1" rIns="147250" wrap="square" tIns="1472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55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lang="en" sz="2255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 = </a:t>
            </a:r>
            <a:r>
              <a:rPr lang="en" sz="2255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“Write a poem about aliens in the style of Shakespeare” </a:t>
            </a:r>
            <a:r>
              <a:rPr lang="en" sz="2255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O fiery </a:t>
            </a:r>
            <a:r>
              <a:rPr b="1" lang="en" sz="2255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chariots</a:t>
            </a:r>
            <a:endParaRPr b="1" sz="2255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32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0" name="Google Shape;1140;p120"/>
          <p:cNvSpPr txBox="1"/>
          <p:nvPr/>
        </p:nvSpPr>
        <p:spPr>
          <a:xfrm>
            <a:off x="1842600" y="4971804"/>
            <a:ext cx="42684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250" lIns="147250" spcFirstLastPara="1" rIns="147250" wrap="square" tIns="1472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5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flying in skies above</a:t>
            </a:r>
            <a:endParaRPr sz="1932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141" name="Google Shape;1141;p120"/>
          <p:cNvGrpSpPr/>
          <p:nvPr/>
        </p:nvGrpSpPr>
        <p:grpSpPr>
          <a:xfrm>
            <a:off x="7783449" y="4170327"/>
            <a:ext cx="9978576" cy="5070623"/>
            <a:chOff x="7783449" y="4170327"/>
            <a:chExt cx="9978576" cy="5070623"/>
          </a:xfrm>
        </p:grpSpPr>
        <p:sp>
          <p:nvSpPr>
            <p:cNvPr id="1142" name="Google Shape;1142;p120"/>
            <p:cNvSpPr/>
            <p:nvPr/>
          </p:nvSpPr>
          <p:spPr>
            <a:xfrm>
              <a:off x="10670575" y="8472050"/>
              <a:ext cx="6450900" cy="768900"/>
            </a:xfrm>
            <a:prstGeom prst="roundRect">
              <a:avLst>
                <a:gd fmla="val 16667" name="adj"/>
              </a:avLst>
            </a:prstGeom>
            <a:solidFill>
              <a:srgbClr val="9EFCA6">
                <a:alpha val="5000"/>
              </a:srgbClr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rgbClr val="595959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(3) Stochastically accept tokens</a:t>
              </a:r>
              <a:endParaRPr sz="28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143" name="Google Shape;1143;p120"/>
            <p:cNvSpPr txBox="1"/>
            <p:nvPr/>
          </p:nvSpPr>
          <p:spPr>
            <a:xfrm>
              <a:off x="11262978" y="7319326"/>
              <a:ext cx="531000" cy="64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7250" lIns="147250" spcFirstLastPara="1" rIns="147250" wrap="square" tIns="14725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55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O</a:t>
              </a:r>
              <a:endParaRPr sz="1932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144" name="Google Shape;1144;p120"/>
            <p:cNvCxnSpPr/>
            <p:nvPr/>
          </p:nvCxnSpPr>
          <p:spPr>
            <a:xfrm rot="10800000">
              <a:off x="15265169" y="6476682"/>
              <a:ext cx="0" cy="768900"/>
            </a:xfrm>
            <a:prstGeom prst="straightConnector1">
              <a:avLst/>
            </a:prstGeom>
            <a:noFill/>
            <a:ln cap="flat" cmpd="sng" w="2302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145" name="Google Shape;1145;p120"/>
            <p:cNvSpPr/>
            <p:nvPr/>
          </p:nvSpPr>
          <p:spPr>
            <a:xfrm>
              <a:off x="9565425" y="5562425"/>
              <a:ext cx="8196600" cy="9330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Large model</a:t>
              </a:r>
              <a:endParaRPr sz="2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1146" name="Google Shape;1146;p1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783449" y="4824799"/>
              <a:ext cx="1609238" cy="160923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47" name="Google Shape;1147;p120"/>
            <p:cNvCxnSpPr/>
            <p:nvPr/>
          </p:nvCxnSpPr>
          <p:spPr>
            <a:xfrm rot="10800000">
              <a:off x="17017769" y="6476682"/>
              <a:ext cx="0" cy="768900"/>
            </a:xfrm>
            <a:prstGeom prst="straightConnector1">
              <a:avLst/>
            </a:prstGeom>
            <a:noFill/>
            <a:ln cap="flat" cmpd="sng" w="2302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48" name="Google Shape;1148;p120"/>
            <p:cNvCxnSpPr/>
            <p:nvPr/>
          </p:nvCxnSpPr>
          <p:spPr>
            <a:xfrm rot="10800000">
              <a:off x="13588769" y="6476682"/>
              <a:ext cx="0" cy="768900"/>
            </a:xfrm>
            <a:prstGeom prst="straightConnector1">
              <a:avLst/>
            </a:prstGeom>
            <a:noFill/>
            <a:ln cap="flat" cmpd="sng" w="2302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49" name="Google Shape;1149;p120"/>
            <p:cNvCxnSpPr/>
            <p:nvPr/>
          </p:nvCxnSpPr>
          <p:spPr>
            <a:xfrm rot="10800000">
              <a:off x="11529446" y="6476682"/>
              <a:ext cx="0" cy="768900"/>
            </a:xfrm>
            <a:prstGeom prst="straightConnector1">
              <a:avLst/>
            </a:prstGeom>
            <a:noFill/>
            <a:ln cap="flat" cmpd="sng" w="2302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150" name="Google Shape;1150;p120"/>
            <p:cNvSpPr txBox="1"/>
            <p:nvPr/>
          </p:nvSpPr>
          <p:spPr>
            <a:xfrm>
              <a:off x="13204775" y="7375576"/>
              <a:ext cx="777900" cy="53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55">
                  <a:solidFill>
                    <a:schemeClr val="accent2"/>
                  </a:solidFill>
                  <a:latin typeface="Lato"/>
                  <a:ea typeface="Lato"/>
                  <a:cs typeface="Lato"/>
                  <a:sym typeface="Lato"/>
                </a:rPr>
                <a:t>fiery</a:t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151" name="Google Shape;1151;p120"/>
            <p:cNvSpPr txBox="1"/>
            <p:nvPr/>
          </p:nvSpPr>
          <p:spPr>
            <a:xfrm>
              <a:off x="14668475" y="7375576"/>
              <a:ext cx="1176300" cy="53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55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saucers</a:t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52" name="Google Shape;1152;p120"/>
            <p:cNvSpPr txBox="1"/>
            <p:nvPr/>
          </p:nvSpPr>
          <p:spPr>
            <a:xfrm>
              <a:off x="16576573" y="7375576"/>
              <a:ext cx="880500" cy="53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55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flying</a:t>
              </a:r>
              <a:endParaRPr>
                <a:solidFill>
                  <a:schemeClr val="accent1"/>
                </a:solidFill>
              </a:endParaRPr>
            </a:p>
          </p:txBody>
        </p:sp>
        <p:cxnSp>
          <p:nvCxnSpPr>
            <p:cNvPr id="1153" name="Google Shape;1153;p120"/>
            <p:cNvCxnSpPr/>
            <p:nvPr/>
          </p:nvCxnSpPr>
          <p:spPr>
            <a:xfrm rot="10800000">
              <a:off x="13588769" y="4800282"/>
              <a:ext cx="0" cy="768900"/>
            </a:xfrm>
            <a:prstGeom prst="straightConnector1">
              <a:avLst/>
            </a:prstGeom>
            <a:noFill/>
            <a:ln cap="flat" cmpd="sng" w="2302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54" name="Google Shape;1154;p120"/>
            <p:cNvCxnSpPr/>
            <p:nvPr/>
          </p:nvCxnSpPr>
          <p:spPr>
            <a:xfrm rot="10800000">
              <a:off x="15265169" y="4800282"/>
              <a:ext cx="0" cy="768900"/>
            </a:xfrm>
            <a:prstGeom prst="straightConnector1">
              <a:avLst/>
            </a:prstGeom>
            <a:noFill/>
            <a:ln cap="flat" cmpd="sng" w="2302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55" name="Google Shape;1155;p120"/>
            <p:cNvCxnSpPr/>
            <p:nvPr/>
          </p:nvCxnSpPr>
          <p:spPr>
            <a:xfrm rot="10800000">
              <a:off x="17017769" y="4800282"/>
              <a:ext cx="0" cy="768900"/>
            </a:xfrm>
            <a:prstGeom prst="straightConnector1">
              <a:avLst/>
            </a:prstGeom>
            <a:noFill/>
            <a:ln cap="flat" cmpd="sng" w="2302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56" name="Google Shape;1156;p120"/>
            <p:cNvCxnSpPr/>
            <p:nvPr/>
          </p:nvCxnSpPr>
          <p:spPr>
            <a:xfrm rot="10800000">
              <a:off x="11531369" y="4800282"/>
              <a:ext cx="0" cy="768900"/>
            </a:xfrm>
            <a:prstGeom prst="straightConnector1">
              <a:avLst/>
            </a:prstGeom>
            <a:noFill/>
            <a:ln cap="flat" cmpd="sng" w="2302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57" name="Google Shape;1157;p120"/>
            <p:cNvCxnSpPr/>
            <p:nvPr/>
          </p:nvCxnSpPr>
          <p:spPr>
            <a:xfrm rot="10800000">
              <a:off x="9853046" y="4800282"/>
              <a:ext cx="0" cy="768900"/>
            </a:xfrm>
            <a:prstGeom prst="straightConnector1">
              <a:avLst/>
            </a:prstGeom>
            <a:noFill/>
            <a:ln cap="flat" cmpd="sng" w="2302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158" name="Google Shape;1158;p120"/>
            <p:cNvSpPr txBox="1"/>
            <p:nvPr/>
          </p:nvSpPr>
          <p:spPr>
            <a:xfrm>
              <a:off x="8410779" y="7319326"/>
              <a:ext cx="2849700" cy="64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7250" lIns="147250" spcFirstLastPara="1" rIns="147250" wrap="square" tIns="14725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55">
                  <a:solidFill>
                    <a:srgbClr val="38761D"/>
                  </a:solidFill>
                  <a:latin typeface="Lato"/>
                  <a:ea typeface="Lato"/>
                  <a:cs typeface="Lato"/>
                  <a:sym typeface="Lato"/>
                </a:rPr>
                <a:t>… Shakespeare</a:t>
              </a:r>
              <a:endParaRPr sz="1932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159" name="Google Shape;1159;p120"/>
            <p:cNvCxnSpPr/>
            <p:nvPr/>
          </p:nvCxnSpPr>
          <p:spPr>
            <a:xfrm rot="10800000">
              <a:off x="9853046" y="6476682"/>
              <a:ext cx="0" cy="768900"/>
            </a:xfrm>
            <a:prstGeom prst="straightConnector1">
              <a:avLst/>
            </a:prstGeom>
            <a:noFill/>
            <a:ln cap="flat" cmpd="sng" w="2302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160" name="Google Shape;1160;p120"/>
            <p:cNvSpPr txBox="1"/>
            <p:nvPr/>
          </p:nvSpPr>
          <p:spPr>
            <a:xfrm>
              <a:off x="9578425" y="4170327"/>
              <a:ext cx="531000" cy="64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7250" lIns="147250" spcFirstLastPara="1" rIns="147250" wrap="square" tIns="14725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55">
                  <a:solidFill>
                    <a:srgbClr val="38761D"/>
                  </a:solidFill>
                  <a:latin typeface="Lato"/>
                  <a:ea typeface="Lato"/>
                  <a:cs typeface="Lato"/>
                  <a:sym typeface="Lato"/>
                </a:rPr>
                <a:t>✅</a:t>
              </a:r>
              <a:endParaRPr sz="1932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161" name="Google Shape;1161;p120"/>
            <p:cNvSpPr txBox="1"/>
            <p:nvPr/>
          </p:nvSpPr>
          <p:spPr>
            <a:xfrm>
              <a:off x="11157723" y="4226577"/>
              <a:ext cx="777900" cy="53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55">
                  <a:solidFill>
                    <a:srgbClr val="38761D"/>
                  </a:solidFill>
                  <a:latin typeface="Lato"/>
                  <a:ea typeface="Lato"/>
                  <a:cs typeface="Lato"/>
                  <a:sym typeface="Lato"/>
                </a:rPr>
                <a:t>✅</a:t>
              </a:r>
              <a:endParaRPr/>
            </a:p>
          </p:txBody>
        </p:sp>
        <p:sp>
          <p:nvSpPr>
            <p:cNvPr id="1162" name="Google Shape;1162;p120"/>
            <p:cNvSpPr txBox="1"/>
            <p:nvPr/>
          </p:nvSpPr>
          <p:spPr>
            <a:xfrm>
              <a:off x="13307223" y="4226577"/>
              <a:ext cx="531000" cy="53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55">
                  <a:solidFill>
                    <a:srgbClr val="38761D"/>
                  </a:solidFill>
                  <a:latin typeface="Lato"/>
                  <a:ea typeface="Lato"/>
                  <a:cs typeface="Lato"/>
                  <a:sym typeface="Lato"/>
                </a:rPr>
                <a:t>❌</a:t>
              </a:r>
              <a:endParaRPr/>
            </a:p>
          </p:txBody>
        </p:sp>
        <p:sp>
          <p:nvSpPr>
            <p:cNvPr id="1163" name="Google Shape;1163;p120"/>
            <p:cNvSpPr txBox="1"/>
            <p:nvPr/>
          </p:nvSpPr>
          <p:spPr>
            <a:xfrm>
              <a:off x="14779923" y="4226577"/>
              <a:ext cx="880500" cy="53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55">
                  <a:solidFill>
                    <a:srgbClr val="38761D"/>
                  </a:solidFill>
                  <a:latin typeface="Lato"/>
                  <a:ea typeface="Lato"/>
                  <a:cs typeface="Lato"/>
                  <a:sym typeface="Lato"/>
                </a:rPr>
                <a:t> ✅</a:t>
              </a:r>
              <a:endParaRPr/>
            </a:p>
          </p:txBody>
        </p:sp>
        <p:sp>
          <p:nvSpPr>
            <p:cNvPr id="1164" name="Google Shape;1164;p120"/>
            <p:cNvSpPr txBox="1"/>
            <p:nvPr/>
          </p:nvSpPr>
          <p:spPr>
            <a:xfrm>
              <a:off x="16586921" y="4226577"/>
              <a:ext cx="880500" cy="53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55">
                  <a:solidFill>
                    <a:srgbClr val="38761D"/>
                  </a:solidFill>
                  <a:latin typeface="Lato"/>
                  <a:ea typeface="Lato"/>
                  <a:cs typeface="Lato"/>
                  <a:sym typeface="Lato"/>
                </a:rPr>
                <a:t>✅</a:t>
              </a:r>
              <a:endParaRPr/>
            </a:p>
          </p:txBody>
        </p:sp>
      </p:grpSp>
      <p:sp>
        <p:nvSpPr>
          <p:cNvPr id="1165" name="Google Shape;1165;p120"/>
          <p:cNvSpPr txBox="1"/>
          <p:nvPr/>
        </p:nvSpPr>
        <p:spPr>
          <a:xfrm>
            <a:off x="609600" y="1905000"/>
            <a:ext cx="17762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73100" lvl="0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400"/>
              <a:buFont typeface="Google Sans"/>
              <a:buChar char="●"/>
            </a:pPr>
            <a:r>
              <a:rPr b="1" lang="en" sz="3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Draft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with small model; </a:t>
            </a:r>
            <a:r>
              <a:rPr b="1" lang="en" sz="3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verify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with large model</a:t>
            </a:r>
            <a:endParaRPr sz="34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166" name="Google Shape;1166;p120"/>
          <p:cNvCxnSpPr/>
          <p:nvPr/>
        </p:nvCxnSpPr>
        <p:spPr>
          <a:xfrm rot="10800000">
            <a:off x="3976800" y="6530611"/>
            <a:ext cx="0" cy="555300"/>
          </a:xfrm>
          <a:prstGeom prst="straightConnector1">
            <a:avLst/>
          </a:prstGeom>
          <a:noFill/>
          <a:ln cap="flat" cmpd="sng" w="230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21"/>
          <p:cNvSpPr/>
          <p:nvPr/>
        </p:nvSpPr>
        <p:spPr>
          <a:xfrm>
            <a:off x="1864725" y="6294700"/>
            <a:ext cx="2857800" cy="469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Small model</a:t>
            </a:r>
            <a:endParaRPr sz="28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172" name="Google Shape;1172;p121"/>
          <p:cNvCxnSpPr>
            <a:stCxn id="1171" idx="3"/>
            <a:endCxn id="1173" idx="1"/>
          </p:cNvCxnSpPr>
          <p:nvPr/>
        </p:nvCxnSpPr>
        <p:spPr>
          <a:xfrm>
            <a:off x="4722525" y="6529300"/>
            <a:ext cx="3195600" cy="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4" name="Google Shape;1174;p121"/>
          <p:cNvSpPr txBox="1"/>
          <p:nvPr/>
        </p:nvSpPr>
        <p:spPr>
          <a:xfrm>
            <a:off x="838200" y="609600"/>
            <a:ext cx="16459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Cascades</a:t>
            </a:r>
            <a:endParaRPr sz="52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75" name="Google Shape;1175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0600" y="4796088"/>
            <a:ext cx="966050" cy="96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p121"/>
          <p:cNvSpPr txBox="1"/>
          <p:nvPr/>
        </p:nvSpPr>
        <p:spPr>
          <a:xfrm>
            <a:off x="609600" y="1905000"/>
            <a:ext cx="177621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73100" lvl="0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400"/>
              <a:buFont typeface="Google Sans"/>
              <a:buChar char="●"/>
            </a:pP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Try to use small model; if </a:t>
            </a:r>
            <a:r>
              <a:rPr b="1" lang="en" sz="3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uncertain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, 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defer 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to large model</a:t>
            </a:r>
            <a:endParaRPr sz="3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660400" lvl="1" marL="18288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200"/>
              <a:buFont typeface="Google Sans"/>
              <a:buChar char="○"/>
            </a:pPr>
            <a:r>
              <a:rPr lang="en" sz="32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Deem small model “uncertain” if, e.g., it assigns low probability to output</a:t>
            </a:r>
            <a:endParaRPr sz="320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77" name="Google Shape;1177;p121"/>
          <p:cNvSpPr txBox="1"/>
          <p:nvPr/>
        </p:nvSpPr>
        <p:spPr>
          <a:xfrm>
            <a:off x="914400" y="9779925"/>
            <a:ext cx="1618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Gupta</a:t>
            </a: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et al. Language model cascades: token-level uncertainty and beyond</a:t>
            </a: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 ICLR 2024.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8" name="Google Shape;1178;p121"/>
          <p:cNvSpPr txBox="1"/>
          <p:nvPr/>
        </p:nvSpPr>
        <p:spPr>
          <a:xfrm>
            <a:off x="978125" y="7546900"/>
            <a:ext cx="4392300" cy="10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250" lIns="147250" spcFirstLastPara="1" rIns="147250" wrap="square" tIns="1472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lang="en" sz="2400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 = </a:t>
            </a:r>
            <a:r>
              <a:rPr lang="en" sz="2400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“Write a poem about aliens in the style of Shakespeare”</a:t>
            </a:r>
            <a:endParaRPr sz="24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179" name="Google Shape;1179;p121"/>
          <p:cNvCxnSpPr>
            <a:stCxn id="1178" idx="0"/>
          </p:cNvCxnSpPr>
          <p:nvPr/>
        </p:nvCxnSpPr>
        <p:spPr>
          <a:xfrm rot="10800000">
            <a:off x="3174275" y="6778000"/>
            <a:ext cx="0" cy="768900"/>
          </a:xfrm>
          <a:prstGeom prst="straightConnector1">
            <a:avLst/>
          </a:prstGeom>
          <a:noFill/>
          <a:ln cap="flat" cmpd="sng" w="230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0" name="Google Shape;1180;p121"/>
          <p:cNvSpPr txBox="1"/>
          <p:nvPr/>
        </p:nvSpPr>
        <p:spPr>
          <a:xfrm>
            <a:off x="914400" y="9398925"/>
            <a:ext cx="1618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Chen et al. FrugalGPT: How to use large language models while reducing cost and improving performance. TMLR 2024.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1" name="Google Shape;1181;p121"/>
          <p:cNvSpPr txBox="1"/>
          <p:nvPr/>
        </p:nvSpPr>
        <p:spPr>
          <a:xfrm>
            <a:off x="4212050" y="5945516"/>
            <a:ext cx="42684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250" lIns="147250" spcFirstLastPara="1" rIns="147250" wrap="square" tIns="1472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5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= O fiery saucers…</a:t>
            </a:r>
            <a:endParaRPr sz="1932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182" name="Google Shape;1182;p121"/>
          <p:cNvGrpSpPr/>
          <p:nvPr/>
        </p:nvGrpSpPr>
        <p:grpSpPr>
          <a:xfrm>
            <a:off x="8569750" y="4254225"/>
            <a:ext cx="2731250" cy="2789529"/>
            <a:chOff x="9941350" y="4254225"/>
            <a:chExt cx="2731250" cy="2789529"/>
          </a:xfrm>
        </p:grpSpPr>
        <p:pic>
          <p:nvPicPr>
            <p:cNvPr id="1183" name="Google Shape;1183;p1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758075" y="6691329"/>
              <a:ext cx="1914525" cy="352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4" name="Google Shape;1184;p1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2700000">
              <a:off x="9785575" y="4879500"/>
              <a:ext cx="1914525" cy="352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5" name="Google Shape;1185;p121"/>
          <p:cNvSpPr/>
          <p:nvPr/>
        </p:nvSpPr>
        <p:spPr>
          <a:xfrm>
            <a:off x="725200" y="2604500"/>
            <a:ext cx="15893100" cy="1036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86" name="Google Shape;1186;p1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31727" y="6090157"/>
            <a:ext cx="171450" cy="314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7" name="Google Shape;1187;p121"/>
          <p:cNvGrpSpPr/>
          <p:nvPr/>
        </p:nvGrpSpPr>
        <p:grpSpPr>
          <a:xfrm>
            <a:off x="6431550" y="3683891"/>
            <a:ext cx="4268400" cy="2521409"/>
            <a:chOff x="6431550" y="3683891"/>
            <a:chExt cx="4268400" cy="2521409"/>
          </a:xfrm>
        </p:grpSpPr>
        <p:cxnSp>
          <p:nvCxnSpPr>
            <p:cNvPr id="1188" name="Google Shape;1188;p121"/>
            <p:cNvCxnSpPr>
              <a:stCxn id="1173" idx="0"/>
            </p:cNvCxnSpPr>
            <p:nvPr/>
          </p:nvCxnSpPr>
          <p:spPr>
            <a:xfrm rot="10800000">
              <a:off x="8565761" y="4383400"/>
              <a:ext cx="0" cy="182190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189" name="Google Shape;1189;p121"/>
            <p:cNvSpPr txBox="1"/>
            <p:nvPr/>
          </p:nvSpPr>
          <p:spPr>
            <a:xfrm>
              <a:off x="6431550" y="3683891"/>
              <a:ext cx="4268400" cy="64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7250" lIns="147250" spcFirstLastPara="1" rIns="147250" wrap="square" tIns="14725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55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O fiery saucers…</a:t>
              </a:r>
              <a:endParaRPr sz="1932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1190" name="Google Shape;1190;p121"/>
          <p:cNvGrpSpPr/>
          <p:nvPr/>
        </p:nvGrpSpPr>
        <p:grpSpPr>
          <a:xfrm>
            <a:off x="7918061" y="4152899"/>
            <a:ext cx="10771239" cy="2842901"/>
            <a:chOff x="7918061" y="4152899"/>
            <a:chExt cx="10771239" cy="2842901"/>
          </a:xfrm>
        </p:grpSpPr>
        <p:grpSp>
          <p:nvGrpSpPr>
            <p:cNvPr id="1191" name="Google Shape;1191;p121"/>
            <p:cNvGrpSpPr/>
            <p:nvPr/>
          </p:nvGrpSpPr>
          <p:grpSpPr>
            <a:xfrm>
              <a:off x="7918061" y="4152899"/>
              <a:ext cx="7343002" cy="2842901"/>
              <a:chOff x="9289661" y="4152899"/>
              <a:chExt cx="7343002" cy="2842901"/>
            </a:xfrm>
          </p:grpSpPr>
          <p:sp>
            <p:nvSpPr>
              <p:cNvPr id="1192" name="Google Shape;1192;p121"/>
              <p:cNvSpPr/>
              <p:nvPr/>
            </p:nvSpPr>
            <p:spPr>
              <a:xfrm>
                <a:off x="12998025" y="6062800"/>
                <a:ext cx="2761200" cy="9330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600">
                    <a:solidFill>
                      <a:srgbClr val="FFFFFF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Large model</a:t>
                </a:r>
                <a:endParaRPr sz="2600">
                  <a:solidFill>
                    <a:srgbClr val="FFFFFF"/>
                  </a:solidFill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sp>
            <p:nvSpPr>
              <p:cNvPr id="1173" name="Google Shape;1173;p121"/>
              <p:cNvSpPr/>
              <p:nvPr/>
            </p:nvSpPr>
            <p:spPr>
              <a:xfrm>
                <a:off x="9289661" y="6205300"/>
                <a:ext cx="1295400" cy="648000"/>
              </a:xfrm>
              <a:prstGeom prst="rect">
                <a:avLst/>
              </a:prstGeom>
              <a:solidFill>
                <a:srgbClr val="34A853"/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>
                    <a:solidFill>
                      <a:srgbClr val="FFFFFF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Defer?</a:t>
                </a:r>
                <a:endParaRPr sz="2400">
                  <a:solidFill>
                    <a:srgbClr val="FFFFFF"/>
                  </a:solidFill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cxnSp>
            <p:nvCxnSpPr>
              <p:cNvPr id="1193" name="Google Shape;1193;p121"/>
              <p:cNvCxnSpPr>
                <a:stCxn id="1173" idx="3"/>
                <a:endCxn id="1192" idx="1"/>
              </p:cNvCxnSpPr>
              <p:nvPr/>
            </p:nvCxnSpPr>
            <p:spPr>
              <a:xfrm>
                <a:off x="10585061" y="6529300"/>
                <a:ext cx="24129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pic>
            <p:nvPicPr>
              <p:cNvPr id="1194" name="Google Shape;1194;p12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13573425" y="4152899"/>
                <a:ext cx="1609238" cy="1609238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195" name="Google Shape;1195;p121"/>
              <p:cNvCxnSpPr/>
              <p:nvPr/>
            </p:nvCxnSpPr>
            <p:spPr>
              <a:xfrm>
                <a:off x="15767763" y="6529311"/>
                <a:ext cx="8649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sp>
          <p:nvSpPr>
            <p:cNvPr id="1196" name="Google Shape;1196;p121"/>
            <p:cNvSpPr txBox="1"/>
            <p:nvPr/>
          </p:nvSpPr>
          <p:spPr>
            <a:xfrm>
              <a:off x="14420900" y="6191654"/>
              <a:ext cx="4268400" cy="64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7250" lIns="147250" spcFirstLastPara="1" rIns="147250" wrap="square" tIns="14725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55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O </a:t>
              </a:r>
              <a:r>
                <a:rPr lang="en" sz="2255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wondrous skies…</a:t>
              </a:r>
              <a:endParaRPr sz="1932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1" name="Google Shape;1201;p122"/>
          <p:cNvGrpSpPr/>
          <p:nvPr/>
        </p:nvGrpSpPr>
        <p:grpSpPr>
          <a:xfrm>
            <a:off x="914400" y="9551325"/>
            <a:ext cx="12559800" cy="797400"/>
            <a:chOff x="914400" y="9551325"/>
            <a:chExt cx="12559800" cy="797400"/>
          </a:xfrm>
        </p:grpSpPr>
        <p:sp>
          <p:nvSpPr>
            <p:cNvPr id="1202" name="Google Shape;1202;p122"/>
            <p:cNvSpPr txBox="1"/>
            <p:nvPr/>
          </p:nvSpPr>
          <p:spPr>
            <a:xfrm>
              <a:off x="914400" y="9551325"/>
              <a:ext cx="12559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Kim et al. Speculative Decoding with Big Little Decoder. NeurIPS 2023.</a:t>
              </a:r>
              <a:endParaRPr sz="2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03" name="Google Shape;1203;p122"/>
            <p:cNvSpPr txBox="1"/>
            <p:nvPr/>
          </p:nvSpPr>
          <p:spPr>
            <a:xfrm>
              <a:off x="914400" y="9856125"/>
              <a:ext cx="12559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Jitkrittum et al. When does confidence based cascade deferral suffice? NeurIPS 2023.</a:t>
              </a:r>
              <a:endParaRPr sz="2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04" name="Google Shape;1204;p122"/>
          <p:cNvSpPr txBox="1"/>
          <p:nvPr/>
        </p:nvSpPr>
        <p:spPr>
          <a:xfrm>
            <a:off x="15235950" y="2849100"/>
            <a:ext cx="922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2000"/>
              </a:spcBef>
              <a:spcAft>
                <a:spcPts val="2000"/>
              </a:spcAft>
              <a:buNone/>
            </a:pPr>
            <a:r>
              <a:rPr lang="en" sz="4800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rPr>
              <a:t>🤞</a:t>
            </a:r>
            <a:endParaRPr/>
          </a:p>
        </p:txBody>
      </p:sp>
      <p:sp>
        <p:nvSpPr>
          <p:cNvPr id="1205" name="Google Shape;1205;p122"/>
          <p:cNvSpPr txBox="1"/>
          <p:nvPr/>
        </p:nvSpPr>
        <p:spPr>
          <a:xfrm>
            <a:off x="914400" y="609600"/>
            <a:ext cx="16459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 tale of two inference strategies</a:t>
            </a:r>
            <a:endParaRPr sz="52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206" name="Google Shape;1206;p122"/>
          <p:cNvGrpSpPr/>
          <p:nvPr/>
        </p:nvGrpSpPr>
        <p:grpSpPr>
          <a:xfrm>
            <a:off x="753616" y="4525723"/>
            <a:ext cx="7798585" cy="5023150"/>
            <a:chOff x="9973816" y="4507221"/>
            <a:chExt cx="7798585" cy="5023150"/>
          </a:xfrm>
        </p:grpSpPr>
        <p:cxnSp>
          <p:nvCxnSpPr>
            <p:cNvPr id="1207" name="Google Shape;1207;p122"/>
            <p:cNvCxnSpPr/>
            <p:nvPr/>
          </p:nvCxnSpPr>
          <p:spPr>
            <a:xfrm rot="10800000">
              <a:off x="10911294" y="4532566"/>
              <a:ext cx="0" cy="4667100"/>
            </a:xfrm>
            <a:prstGeom prst="straightConnector1">
              <a:avLst/>
            </a:prstGeom>
            <a:noFill/>
            <a:ln cap="flat" cmpd="sng" w="283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208" name="Google Shape;1208;p122"/>
            <p:cNvCxnSpPr/>
            <p:nvPr/>
          </p:nvCxnSpPr>
          <p:spPr>
            <a:xfrm>
              <a:off x="10747602" y="9035973"/>
              <a:ext cx="7024800" cy="0"/>
            </a:xfrm>
            <a:prstGeom prst="straightConnector1">
              <a:avLst/>
            </a:prstGeom>
            <a:noFill/>
            <a:ln cap="flat" cmpd="sng" w="283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209" name="Google Shape;1209;p122"/>
            <p:cNvSpPr/>
            <p:nvPr/>
          </p:nvSpPr>
          <p:spPr>
            <a:xfrm>
              <a:off x="11711580" y="7719405"/>
              <a:ext cx="413700" cy="3930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135900" lIns="135900" spcFirstLastPara="1" rIns="135900" wrap="square" tIns="135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22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0" name="Google Shape;1210;p122"/>
            <p:cNvSpPr/>
            <p:nvPr/>
          </p:nvSpPr>
          <p:spPr>
            <a:xfrm>
              <a:off x="16016645" y="4598299"/>
              <a:ext cx="413700" cy="3930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135900" lIns="135900" spcFirstLastPara="1" rIns="135900" wrap="square" tIns="135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22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1" name="Google Shape;1211;p122"/>
            <p:cNvSpPr txBox="1"/>
            <p:nvPr/>
          </p:nvSpPr>
          <p:spPr>
            <a:xfrm>
              <a:off x="13277556" y="9035971"/>
              <a:ext cx="2987700" cy="4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35900" lIns="135900" spcFirstLastPara="1" rIns="135900" wrap="square" tIns="135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22">
                  <a:solidFill>
                    <a:srgbClr val="434343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Cost </a:t>
              </a:r>
              <a:r>
                <a:rPr lang="en" sz="2122">
                  <a:solidFill>
                    <a:srgbClr val="999999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(e.g., latency)</a:t>
              </a:r>
              <a:endParaRPr sz="2122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212" name="Google Shape;1212;p122"/>
            <p:cNvSpPr txBox="1"/>
            <p:nvPr/>
          </p:nvSpPr>
          <p:spPr>
            <a:xfrm rot="-5400000">
              <a:off x="9086866" y="6387097"/>
              <a:ext cx="2268300" cy="4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35900" lIns="135900" spcFirstLastPara="1" rIns="135900" wrap="square" tIns="135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22">
                  <a:solidFill>
                    <a:srgbClr val="434343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Quality</a:t>
              </a:r>
              <a:endParaRPr sz="2122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22">
                  <a:solidFill>
                    <a:srgbClr val="434343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</a:t>
              </a:r>
              <a:r>
                <a:rPr lang="en" sz="2122">
                  <a:solidFill>
                    <a:srgbClr val="999999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(e.g., accuracy)</a:t>
              </a:r>
              <a:endParaRPr sz="2122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213" name="Google Shape;1213;p122"/>
            <p:cNvSpPr/>
            <p:nvPr/>
          </p:nvSpPr>
          <p:spPr>
            <a:xfrm>
              <a:off x="13215107" y="4507221"/>
              <a:ext cx="617100" cy="617100"/>
            </a:xfrm>
            <a:prstGeom prst="rect">
              <a:avLst/>
            </a:prstGeom>
            <a:solidFill>
              <a:srgbClr val="FFE188">
                <a:alpha val="50000"/>
              </a:srgbClr>
            </a:solidFill>
            <a:ln cap="flat" cmpd="sng" w="28900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69325" lIns="69325" spcFirstLastPara="1" rIns="69325" wrap="square" tIns="693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6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4" name="Google Shape;1214;p122"/>
            <p:cNvSpPr/>
            <p:nvPr/>
          </p:nvSpPr>
          <p:spPr>
            <a:xfrm>
              <a:off x="13309028" y="4584331"/>
              <a:ext cx="413700" cy="3930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8E7CC3"/>
            </a:solidFill>
            <a:ln>
              <a:noFill/>
            </a:ln>
          </p:spPr>
          <p:txBody>
            <a:bodyPr anchorCtr="0" anchor="ctr" bIns="135900" lIns="135900" spcFirstLastPara="1" rIns="135900" wrap="square" tIns="135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22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15" name="Google Shape;1215;p122"/>
          <p:cNvGrpSpPr/>
          <p:nvPr/>
        </p:nvGrpSpPr>
        <p:grpSpPr>
          <a:xfrm>
            <a:off x="4411278" y="5221239"/>
            <a:ext cx="2144286" cy="760772"/>
            <a:chOff x="7271599" y="4243475"/>
            <a:chExt cx="2187600" cy="1003525"/>
          </a:xfrm>
        </p:grpSpPr>
        <p:cxnSp>
          <p:nvCxnSpPr>
            <p:cNvPr id="1216" name="Google Shape;1216;p122"/>
            <p:cNvCxnSpPr/>
            <p:nvPr/>
          </p:nvCxnSpPr>
          <p:spPr>
            <a:xfrm rot="10800000">
              <a:off x="7637150" y="4243475"/>
              <a:ext cx="661200" cy="661200"/>
            </a:xfrm>
            <a:prstGeom prst="curvedConnector3">
              <a:avLst>
                <a:gd fmla="val 50000" name="adj1"/>
              </a:avLst>
            </a:prstGeom>
            <a:noFill/>
            <a:ln cap="flat" cmpd="sng" w="14425">
              <a:solidFill>
                <a:srgbClr val="000000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1217" name="Google Shape;1217;p122"/>
            <p:cNvSpPr txBox="1"/>
            <p:nvPr/>
          </p:nvSpPr>
          <p:spPr>
            <a:xfrm>
              <a:off x="7271599" y="4914600"/>
              <a:ext cx="21876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9325" lIns="69325" spcFirstLastPara="1" rIns="69325" wrap="square" tIns="693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800">
                  <a:latin typeface="Google Sans"/>
                  <a:ea typeface="Google Sans"/>
                  <a:cs typeface="Google Sans"/>
                  <a:sym typeface="Google Sans"/>
                </a:rPr>
                <a:t>Matches</a:t>
              </a:r>
              <a:r>
                <a:rPr lang="en" sz="2800">
                  <a:latin typeface="Google Sans"/>
                  <a:ea typeface="Google Sans"/>
                  <a:cs typeface="Google Sans"/>
                  <a:sym typeface="Google Sans"/>
                </a:rPr>
                <a:t> large model quality at lower cost!</a:t>
              </a:r>
              <a:endParaRPr sz="28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1218" name="Google Shape;1218;p122"/>
          <p:cNvSpPr txBox="1"/>
          <p:nvPr/>
        </p:nvSpPr>
        <p:spPr>
          <a:xfrm>
            <a:off x="2287599" y="2007900"/>
            <a:ext cx="5376300" cy="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475" lIns="146475" spcFirstLastPara="1" rIns="146475" wrap="square" tIns="146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Speculative Decoding</a:t>
            </a:r>
            <a:endParaRPr b="1" sz="35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219" name="Google Shape;1219;p122"/>
          <p:cNvCxnSpPr/>
          <p:nvPr/>
        </p:nvCxnSpPr>
        <p:spPr>
          <a:xfrm rot="10800000">
            <a:off x="10802287" y="4556802"/>
            <a:ext cx="0" cy="4683000"/>
          </a:xfrm>
          <a:prstGeom prst="straightConnector1">
            <a:avLst/>
          </a:prstGeom>
          <a:noFill/>
          <a:ln cap="flat" cmpd="sng" w="284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20" name="Google Shape;1220;p122"/>
          <p:cNvCxnSpPr/>
          <p:nvPr/>
        </p:nvCxnSpPr>
        <p:spPr>
          <a:xfrm>
            <a:off x="10638030" y="9075544"/>
            <a:ext cx="7049400" cy="0"/>
          </a:xfrm>
          <a:prstGeom prst="straightConnector1">
            <a:avLst/>
          </a:prstGeom>
          <a:noFill/>
          <a:ln cap="flat" cmpd="sng" w="284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1" name="Google Shape;1221;p122"/>
          <p:cNvSpPr/>
          <p:nvPr/>
        </p:nvSpPr>
        <p:spPr>
          <a:xfrm>
            <a:off x="11605337" y="7754437"/>
            <a:ext cx="414900" cy="394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136400" lIns="136400" spcFirstLastPara="1" rIns="136400" wrap="square" tIns="136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29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2" name="Google Shape;1222;p122"/>
          <p:cNvSpPr/>
          <p:nvPr/>
        </p:nvSpPr>
        <p:spPr>
          <a:xfrm>
            <a:off x="15925266" y="4622569"/>
            <a:ext cx="414900" cy="394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EA4335"/>
          </a:solidFill>
          <a:ln>
            <a:noFill/>
          </a:ln>
        </p:spPr>
        <p:txBody>
          <a:bodyPr anchorCtr="0" anchor="ctr" bIns="136400" lIns="136400" spcFirstLastPara="1" rIns="136400" wrap="square" tIns="136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29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3" name="Google Shape;1223;p122"/>
          <p:cNvSpPr txBox="1"/>
          <p:nvPr/>
        </p:nvSpPr>
        <p:spPr>
          <a:xfrm>
            <a:off x="13176719" y="9075542"/>
            <a:ext cx="29979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36400" lIns="136400" spcFirstLastPara="1" rIns="136400" wrap="square" tIns="136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29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Cost </a:t>
            </a:r>
            <a:r>
              <a:rPr lang="en" sz="2129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(e.g., latency)</a:t>
            </a:r>
            <a:endParaRPr sz="2129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24" name="Google Shape;1224;p122"/>
          <p:cNvSpPr txBox="1"/>
          <p:nvPr/>
        </p:nvSpPr>
        <p:spPr>
          <a:xfrm rot="-5400000">
            <a:off x="9023273" y="6386347"/>
            <a:ext cx="22764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36400" lIns="136400" spcFirstLastPara="1" rIns="136400" wrap="square" tIns="136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29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Quality</a:t>
            </a:r>
            <a:endParaRPr sz="2129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29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2129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(e.g., accuracy)</a:t>
            </a:r>
            <a:endParaRPr sz="2129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225" name="Google Shape;1225;p122"/>
          <p:cNvGrpSpPr/>
          <p:nvPr/>
        </p:nvGrpSpPr>
        <p:grpSpPr>
          <a:xfrm>
            <a:off x="11788353" y="4354820"/>
            <a:ext cx="4089944" cy="3276824"/>
            <a:chOff x="3052075" y="1809575"/>
            <a:chExt cx="2413659" cy="1933800"/>
          </a:xfrm>
        </p:grpSpPr>
        <p:sp>
          <p:nvSpPr>
            <p:cNvPr id="1226" name="Google Shape;1226;p122"/>
            <p:cNvSpPr/>
            <p:nvPr/>
          </p:nvSpPr>
          <p:spPr>
            <a:xfrm>
              <a:off x="3052075" y="3638375"/>
              <a:ext cx="105000" cy="105000"/>
            </a:xfrm>
            <a:prstGeom prst="ellipse">
              <a:avLst/>
            </a:prstGeom>
            <a:solidFill>
              <a:srgbClr val="FFAB40"/>
            </a:solidFill>
            <a:ln>
              <a:noFill/>
            </a:ln>
          </p:spPr>
          <p:txBody>
            <a:bodyPr anchorCtr="0" anchor="ctr" bIns="154925" lIns="154925" spcFirstLastPara="1" rIns="154925" wrap="square" tIns="1549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34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7" name="Google Shape;1227;p122"/>
            <p:cNvSpPr/>
            <p:nvPr/>
          </p:nvSpPr>
          <p:spPr>
            <a:xfrm>
              <a:off x="3280675" y="3104975"/>
              <a:ext cx="105000" cy="105000"/>
            </a:xfrm>
            <a:prstGeom prst="ellipse">
              <a:avLst/>
            </a:prstGeom>
            <a:solidFill>
              <a:srgbClr val="FFAB40"/>
            </a:solidFill>
            <a:ln>
              <a:noFill/>
            </a:ln>
          </p:spPr>
          <p:txBody>
            <a:bodyPr anchorCtr="0" anchor="ctr" bIns="154925" lIns="154925" spcFirstLastPara="1" rIns="154925" wrap="square" tIns="1549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34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8" name="Google Shape;1228;p122"/>
            <p:cNvSpPr/>
            <p:nvPr/>
          </p:nvSpPr>
          <p:spPr>
            <a:xfrm>
              <a:off x="3555264" y="2731528"/>
              <a:ext cx="105000" cy="105000"/>
            </a:xfrm>
            <a:prstGeom prst="ellipse">
              <a:avLst/>
            </a:prstGeom>
            <a:solidFill>
              <a:srgbClr val="FFAB40"/>
            </a:solidFill>
            <a:ln>
              <a:noFill/>
            </a:ln>
          </p:spPr>
          <p:txBody>
            <a:bodyPr anchorCtr="0" anchor="ctr" bIns="154925" lIns="154925" spcFirstLastPara="1" rIns="154925" wrap="square" tIns="1549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34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9" name="Google Shape;1229;p122"/>
            <p:cNvSpPr/>
            <p:nvPr/>
          </p:nvSpPr>
          <p:spPr>
            <a:xfrm>
              <a:off x="4979734" y="1809575"/>
              <a:ext cx="105000" cy="105000"/>
            </a:xfrm>
            <a:prstGeom prst="ellipse">
              <a:avLst/>
            </a:prstGeom>
            <a:solidFill>
              <a:srgbClr val="FFAB40"/>
            </a:solidFill>
            <a:ln>
              <a:noFill/>
            </a:ln>
          </p:spPr>
          <p:txBody>
            <a:bodyPr anchorCtr="0" anchor="ctr" bIns="154925" lIns="154925" spcFirstLastPara="1" rIns="154925" wrap="square" tIns="1549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34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30" name="Google Shape;1230;p122"/>
            <p:cNvSpPr/>
            <p:nvPr/>
          </p:nvSpPr>
          <p:spPr>
            <a:xfrm>
              <a:off x="4522534" y="1961975"/>
              <a:ext cx="105000" cy="105000"/>
            </a:xfrm>
            <a:prstGeom prst="ellipse">
              <a:avLst/>
            </a:prstGeom>
            <a:solidFill>
              <a:srgbClr val="FFAB40"/>
            </a:solidFill>
            <a:ln>
              <a:noFill/>
            </a:ln>
          </p:spPr>
          <p:txBody>
            <a:bodyPr anchorCtr="0" anchor="ctr" bIns="154925" lIns="154925" spcFirstLastPara="1" rIns="154925" wrap="square" tIns="1549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34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31" name="Google Shape;1231;p122"/>
            <p:cNvSpPr/>
            <p:nvPr/>
          </p:nvSpPr>
          <p:spPr>
            <a:xfrm>
              <a:off x="3860064" y="2480269"/>
              <a:ext cx="105000" cy="105000"/>
            </a:xfrm>
            <a:prstGeom prst="ellipse">
              <a:avLst/>
            </a:prstGeom>
            <a:solidFill>
              <a:srgbClr val="FFAB40"/>
            </a:solidFill>
            <a:ln>
              <a:noFill/>
            </a:ln>
          </p:spPr>
          <p:txBody>
            <a:bodyPr anchorCtr="0" anchor="ctr" bIns="154925" lIns="154925" spcFirstLastPara="1" rIns="154925" wrap="square" tIns="1549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34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32" name="Google Shape;1232;p122"/>
            <p:cNvSpPr/>
            <p:nvPr/>
          </p:nvSpPr>
          <p:spPr>
            <a:xfrm>
              <a:off x="4179298" y="2206352"/>
              <a:ext cx="105000" cy="105000"/>
            </a:xfrm>
            <a:prstGeom prst="ellipse">
              <a:avLst/>
            </a:prstGeom>
            <a:solidFill>
              <a:srgbClr val="FFAB40"/>
            </a:solidFill>
            <a:ln>
              <a:noFill/>
            </a:ln>
          </p:spPr>
          <p:txBody>
            <a:bodyPr anchorCtr="0" anchor="ctr" bIns="154925" lIns="154925" spcFirstLastPara="1" rIns="154925" wrap="square" tIns="1549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34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33" name="Google Shape;1233;p122"/>
            <p:cNvSpPr/>
            <p:nvPr/>
          </p:nvSpPr>
          <p:spPr>
            <a:xfrm>
              <a:off x="5360734" y="1961975"/>
              <a:ext cx="105000" cy="105000"/>
            </a:xfrm>
            <a:prstGeom prst="ellipse">
              <a:avLst/>
            </a:prstGeom>
            <a:solidFill>
              <a:srgbClr val="FFAB40"/>
            </a:solidFill>
            <a:ln>
              <a:noFill/>
            </a:ln>
          </p:spPr>
          <p:txBody>
            <a:bodyPr anchorCtr="0" anchor="ctr" bIns="154925" lIns="154925" spcFirstLastPara="1" rIns="154925" wrap="square" tIns="1549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34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34" name="Google Shape;1234;p122"/>
          <p:cNvGrpSpPr/>
          <p:nvPr/>
        </p:nvGrpSpPr>
        <p:grpSpPr>
          <a:xfrm>
            <a:off x="15264989" y="2784050"/>
            <a:ext cx="3074963" cy="1516462"/>
            <a:chOff x="9449871" y="1129507"/>
            <a:chExt cx="4042281" cy="1993509"/>
          </a:xfrm>
        </p:grpSpPr>
        <p:sp>
          <p:nvSpPr>
            <p:cNvPr id="1235" name="Google Shape;1235;p122"/>
            <p:cNvSpPr txBox="1"/>
            <p:nvPr/>
          </p:nvSpPr>
          <p:spPr>
            <a:xfrm>
              <a:off x="9776952" y="1129507"/>
              <a:ext cx="37152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9550" lIns="69550" spcFirstLastPara="1" rIns="69550" wrap="square" tIns="69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Potentially</a:t>
              </a:r>
              <a:r>
                <a:rPr lang="en" sz="28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</a:t>
              </a:r>
              <a:r>
                <a:rPr b="1" lang="en" sz="2800">
                  <a:solidFill>
                    <a:schemeClr val="accen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outperform</a:t>
              </a:r>
              <a:r>
                <a:rPr lang="en" sz="28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large model!</a:t>
              </a:r>
              <a:endParaRPr sz="28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236" name="Google Shape;1236;p122"/>
            <p:cNvCxnSpPr/>
            <p:nvPr/>
          </p:nvCxnSpPr>
          <p:spPr>
            <a:xfrm flipH="1" rot="10800000">
              <a:off x="9449871" y="2461816"/>
              <a:ext cx="661200" cy="661200"/>
            </a:xfrm>
            <a:prstGeom prst="curvedConnector3">
              <a:avLst>
                <a:gd fmla="val 50000" name="adj1"/>
              </a:avLst>
            </a:prstGeom>
            <a:noFill/>
            <a:ln cap="flat" cmpd="sng" w="145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237" name="Google Shape;1237;p122"/>
          <p:cNvGrpSpPr/>
          <p:nvPr/>
        </p:nvGrpSpPr>
        <p:grpSpPr>
          <a:xfrm>
            <a:off x="12546201" y="6098214"/>
            <a:ext cx="2379300" cy="763561"/>
            <a:chOff x="3478401" y="6098214"/>
            <a:chExt cx="2379300" cy="763561"/>
          </a:xfrm>
        </p:grpSpPr>
        <p:cxnSp>
          <p:nvCxnSpPr>
            <p:cNvPr id="1238" name="Google Shape;1238;p122"/>
            <p:cNvCxnSpPr/>
            <p:nvPr/>
          </p:nvCxnSpPr>
          <p:spPr>
            <a:xfrm flipH="1" rot="5400000">
              <a:off x="3756317" y="6098214"/>
              <a:ext cx="503100" cy="503100"/>
            </a:xfrm>
            <a:prstGeom prst="curvedConnector3">
              <a:avLst>
                <a:gd fmla="val 50000" name="adj1"/>
              </a:avLst>
            </a:prstGeom>
            <a:noFill/>
            <a:ln cap="flat" cmpd="sng" w="14500">
              <a:solidFill>
                <a:srgbClr val="000000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1239" name="Google Shape;1239;p122"/>
            <p:cNvSpPr txBox="1"/>
            <p:nvPr/>
          </p:nvSpPr>
          <p:spPr>
            <a:xfrm>
              <a:off x="3478401" y="6608875"/>
              <a:ext cx="23793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9550" lIns="69550" spcFirstLastPara="1" rIns="69550" wrap="square" tIns="69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Google Sans"/>
                  <a:ea typeface="Google Sans"/>
                  <a:cs typeface="Google Sans"/>
                  <a:sym typeface="Google Sans"/>
                </a:rPr>
                <a:t>Varying % of large model calls</a:t>
              </a:r>
              <a:endParaRPr sz="28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1240" name="Google Shape;1240;p122"/>
          <p:cNvSpPr txBox="1"/>
          <p:nvPr/>
        </p:nvSpPr>
        <p:spPr>
          <a:xfrm>
            <a:off x="11718044" y="2115575"/>
            <a:ext cx="5376300" cy="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475" lIns="146475" spcFirstLastPara="1" rIns="146475" wrap="square" tIns="146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Cascades</a:t>
            </a:r>
            <a:endParaRPr b="1" sz="35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41" name="Google Shape;1241;p122"/>
          <p:cNvSpPr/>
          <p:nvPr/>
        </p:nvSpPr>
        <p:spPr>
          <a:xfrm>
            <a:off x="3834200" y="4360975"/>
            <a:ext cx="922500" cy="91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123"/>
          <p:cNvSpPr txBox="1"/>
          <p:nvPr/>
        </p:nvSpPr>
        <p:spPr>
          <a:xfrm>
            <a:off x="914400" y="609600"/>
            <a:ext cx="16459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 tale of two inference strategies</a:t>
            </a:r>
            <a:endParaRPr sz="52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47" name="Google Shape;1247;p123"/>
          <p:cNvSpPr txBox="1"/>
          <p:nvPr/>
        </p:nvSpPr>
        <p:spPr>
          <a:xfrm>
            <a:off x="2282015" y="2007900"/>
            <a:ext cx="5376300" cy="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475" lIns="146475" spcFirstLastPara="1" rIns="146475" wrap="square" tIns="146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Speculative Decoding</a:t>
            </a:r>
            <a:endParaRPr b="1" sz="35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48" name="Google Shape;1248;p123"/>
          <p:cNvSpPr txBox="1"/>
          <p:nvPr/>
        </p:nvSpPr>
        <p:spPr>
          <a:xfrm>
            <a:off x="11724248" y="2115575"/>
            <a:ext cx="5376300" cy="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475" lIns="146475" spcFirstLastPara="1" rIns="146475" wrap="square" tIns="146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Cascades</a:t>
            </a:r>
            <a:endParaRPr b="1" sz="35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49" name="Google Shape;1249;p123"/>
          <p:cNvSpPr txBox="1"/>
          <p:nvPr/>
        </p:nvSpPr>
        <p:spPr>
          <a:xfrm>
            <a:off x="2166365" y="3337780"/>
            <a:ext cx="5607600" cy="16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2004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Draft</a:t>
            </a:r>
            <a:r>
              <a:rPr lang="en" sz="30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with small model, </a:t>
            </a:r>
            <a:br>
              <a:rPr lang="en" sz="30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b="1" lang="en" sz="30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verify</a:t>
            </a:r>
            <a:r>
              <a:rPr lang="en" sz="30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with large model</a:t>
            </a:r>
            <a:endParaRPr sz="30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2004"/>
              </a:spcBef>
              <a:spcAft>
                <a:spcPts val="2004"/>
              </a:spcAft>
              <a:buNone/>
            </a:pPr>
            <a:r>
              <a:t/>
            </a:r>
            <a:endParaRPr b="1" sz="30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50" name="Google Shape;1250;p123"/>
          <p:cNvSpPr txBox="1"/>
          <p:nvPr/>
        </p:nvSpPr>
        <p:spPr>
          <a:xfrm>
            <a:off x="11264948" y="3337775"/>
            <a:ext cx="6294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2004"/>
              </a:spcBef>
              <a:spcAft>
                <a:spcPts val="2004"/>
              </a:spcAft>
              <a:buNone/>
            </a:pPr>
            <a:r>
              <a:rPr lang="en" sz="30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Try to use small model; </a:t>
            </a:r>
            <a:br>
              <a:rPr lang="en" sz="30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30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if </a:t>
            </a:r>
            <a:r>
              <a:rPr b="1" lang="en" sz="30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uncertain</a:t>
            </a:r>
            <a:r>
              <a:rPr lang="en" sz="30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, use large model</a:t>
            </a:r>
            <a:endParaRPr sz="30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51" name="Google Shape;1251;p123"/>
          <p:cNvSpPr txBox="1"/>
          <p:nvPr/>
        </p:nvSpPr>
        <p:spPr>
          <a:xfrm>
            <a:off x="2166365" y="5083654"/>
            <a:ext cx="5607600" cy="43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2004"/>
              </a:spcBef>
              <a:spcAft>
                <a:spcPts val="0"/>
              </a:spcAft>
              <a:buNone/>
            </a:pPr>
            <a:r>
              <a:rPr b="1" lang="en" sz="481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😎</a:t>
            </a:r>
            <a:br>
              <a:rPr lang="en" sz="481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3006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Quality</a:t>
            </a:r>
            <a:r>
              <a:rPr b="1" lang="en" sz="3006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-preserving </a:t>
            </a:r>
            <a:r>
              <a:rPr lang="en" sz="3006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speedup</a:t>
            </a:r>
            <a:br>
              <a:rPr lang="en" sz="3006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sz="6213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2004"/>
              </a:spcBef>
              <a:spcAft>
                <a:spcPts val="0"/>
              </a:spcAft>
              <a:buNone/>
            </a:pPr>
            <a:r>
              <a:rPr lang="en" sz="481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💡</a:t>
            </a:r>
            <a:endParaRPr sz="481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2004"/>
              </a:spcBef>
              <a:spcAft>
                <a:spcPts val="2004"/>
              </a:spcAft>
              <a:buNone/>
            </a:pPr>
            <a:r>
              <a:rPr lang="en" sz="3006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Mimic </a:t>
            </a:r>
            <a:br>
              <a:rPr lang="en" sz="3006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b="1" lang="en" sz="3006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large model distribution</a:t>
            </a:r>
            <a:endParaRPr sz="3006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52" name="Google Shape;1252;p123"/>
          <p:cNvSpPr txBox="1"/>
          <p:nvPr/>
        </p:nvSpPr>
        <p:spPr>
          <a:xfrm>
            <a:off x="11391248" y="5067493"/>
            <a:ext cx="6042300" cy="43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2004"/>
              </a:spcBef>
              <a:spcAft>
                <a:spcPts val="0"/>
              </a:spcAft>
              <a:buNone/>
            </a:pPr>
            <a:r>
              <a:rPr b="1" lang="en" sz="481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😎</a:t>
            </a:r>
            <a:br>
              <a:rPr lang="en" sz="481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3006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Quality-</a:t>
            </a:r>
            <a:r>
              <a:rPr b="1" lang="en" sz="3006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enhancing</a:t>
            </a:r>
            <a:r>
              <a:rPr b="1" lang="en" sz="3006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3006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speedup</a:t>
            </a:r>
            <a:br>
              <a:rPr lang="en" sz="3006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3006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(</a:t>
            </a:r>
            <a:r>
              <a:rPr lang="en" sz="3006">
                <a:solidFill>
                  <a:srgbClr val="980000"/>
                </a:solidFill>
                <a:latin typeface="Google Sans"/>
                <a:ea typeface="Google Sans"/>
                <a:cs typeface="Google Sans"/>
                <a:sym typeface="Google Sans"/>
              </a:rPr>
              <a:t>potentially</a:t>
            </a:r>
            <a:r>
              <a:rPr lang="en" sz="3006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481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🤞</a:t>
            </a:r>
            <a:r>
              <a:rPr lang="en" sz="3006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  <a:endParaRPr sz="3006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4009"/>
              </a:spcBef>
              <a:spcAft>
                <a:spcPts val="0"/>
              </a:spcAft>
              <a:buNone/>
            </a:pPr>
            <a:r>
              <a:rPr lang="en" sz="481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💡</a:t>
            </a:r>
            <a:endParaRPr sz="481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2004"/>
              </a:spcBef>
              <a:spcAft>
                <a:spcPts val="2004"/>
              </a:spcAft>
              <a:buNone/>
            </a:pPr>
            <a:r>
              <a:rPr lang="en" sz="3006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Mimic </a:t>
            </a:r>
            <a:br>
              <a:rPr lang="en" sz="3006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b="1" lang="en" sz="3006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data-generating</a:t>
            </a:r>
            <a:r>
              <a:rPr b="1" lang="en" sz="3006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 distribution</a:t>
            </a:r>
            <a:endParaRPr sz="3006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253" name="Google Shape;1253;p123"/>
          <p:cNvGrpSpPr/>
          <p:nvPr/>
        </p:nvGrpSpPr>
        <p:grpSpPr>
          <a:xfrm>
            <a:off x="364650" y="1644684"/>
            <a:ext cx="17558700" cy="8488500"/>
            <a:chOff x="501800" y="1722209"/>
            <a:chExt cx="17558700" cy="8488500"/>
          </a:xfrm>
        </p:grpSpPr>
        <p:sp>
          <p:nvSpPr>
            <p:cNvPr id="1254" name="Google Shape;1254;p123"/>
            <p:cNvSpPr/>
            <p:nvPr/>
          </p:nvSpPr>
          <p:spPr>
            <a:xfrm>
              <a:off x="501800" y="1722209"/>
              <a:ext cx="17558700" cy="8488500"/>
            </a:xfrm>
            <a:prstGeom prst="rect">
              <a:avLst/>
            </a:prstGeom>
            <a:solidFill>
              <a:srgbClr val="FFFFFF">
                <a:alpha val="70830"/>
              </a:srgbClr>
            </a:solidFill>
            <a:ln>
              <a:noFill/>
            </a:ln>
          </p:spPr>
          <p:txBody>
            <a:bodyPr anchorCtr="0" anchor="ctr" bIns="178975" lIns="178975" spcFirstLastPara="1" rIns="178975" wrap="square" tIns="1789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123"/>
            <p:cNvSpPr/>
            <p:nvPr/>
          </p:nvSpPr>
          <p:spPr>
            <a:xfrm>
              <a:off x="1685748" y="5110435"/>
              <a:ext cx="15060900" cy="8058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>
              <a:noFill/>
            </a:ln>
            <a:effectLst>
              <a:outerShdw blurRad="111885" rotWithShape="0" algn="bl" dir="5400000" dist="37295">
                <a:srgbClr val="000000">
                  <a:alpha val="50000"/>
                </a:srgbClr>
              </a:outerShdw>
            </a:effectLst>
          </p:spPr>
          <p:txBody>
            <a:bodyPr anchorCtr="0" anchor="ctr" bIns="0" lIns="178975" spcFirstLastPara="1" rIns="178975" wrap="square" tIns="3580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300"/>
                </a:spcAft>
                <a:buNone/>
              </a:pPr>
              <a:r>
                <a:rPr b="1" lang="en" sz="3600">
                  <a:solidFill>
                    <a:srgbClr val="666666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Can we leverage the </a:t>
              </a:r>
              <a:r>
                <a:rPr b="1" lang="en" sz="3600">
                  <a:solidFill>
                    <a:schemeClr val="accen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best of both</a:t>
              </a:r>
              <a:r>
                <a:rPr b="1" lang="en" sz="3600">
                  <a:solidFill>
                    <a:srgbClr val="666666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approaches?</a:t>
              </a:r>
              <a:endParaRPr b="1" sz="36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124"/>
          <p:cNvSpPr txBox="1"/>
          <p:nvPr/>
        </p:nvSpPr>
        <p:spPr>
          <a:xfrm>
            <a:off x="914400" y="609600"/>
            <a:ext cx="16459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Speculative </a:t>
            </a:r>
            <a:r>
              <a:rPr lang="en" sz="52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cascades</a:t>
            </a:r>
            <a:r>
              <a:rPr lang="en" sz="5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: summary</a:t>
            </a:r>
            <a:endParaRPr sz="52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61" name="Google Shape;1261;p124"/>
          <p:cNvSpPr txBox="1"/>
          <p:nvPr/>
        </p:nvSpPr>
        <p:spPr>
          <a:xfrm>
            <a:off x="804175" y="5536325"/>
            <a:ext cx="25392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425" lIns="108425" spcFirstLastPara="1" rIns="108425" wrap="square" tIns="108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Drafter</a:t>
            </a:r>
            <a:endParaRPr sz="32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(sequential)</a:t>
            </a:r>
            <a:endParaRPr sz="32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62" name="Google Shape;1262;p124"/>
          <p:cNvSpPr txBox="1"/>
          <p:nvPr/>
        </p:nvSpPr>
        <p:spPr>
          <a:xfrm>
            <a:off x="3464125" y="5536325"/>
            <a:ext cx="24171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425" lIns="108425" spcFirstLastPara="1" rIns="108425" wrap="square" tIns="108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Verifier</a:t>
            </a:r>
            <a:endParaRPr sz="32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(parallel)</a:t>
            </a:r>
            <a:endParaRPr sz="32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63" name="Google Shape;1263;p124"/>
          <p:cNvSpPr txBox="1"/>
          <p:nvPr/>
        </p:nvSpPr>
        <p:spPr>
          <a:xfrm>
            <a:off x="914400" y="8265775"/>
            <a:ext cx="5376300" cy="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475" lIns="146475" spcFirstLastPara="1" rIns="146475" wrap="square" tIns="146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Speculative Decoding</a:t>
            </a:r>
            <a:endParaRPr b="1" sz="35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64" name="Google Shape;1264;p124"/>
          <p:cNvSpPr/>
          <p:nvPr/>
        </p:nvSpPr>
        <p:spPr>
          <a:xfrm>
            <a:off x="3910077" y="3936327"/>
            <a:ext cx="1578000" cy="674100"/>
          </a:xfrm>
          <a:prstGeom prst="roundRect">
            <a:avLst>
              <a:gd fmla="val 16667" name="adj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132075" lIns="132075" spcFirstLastPara="1" rIns="132075" wrap="square" tIns="132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33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Large model</a:t>
            </a:r>
            <a:endParaRPr sz="1733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265" name="Google Shape;1265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5554" y="2721837"/>
            <a:ext cx="1162435" cy="11624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6" name="Google Shape;1266;p124"/>
          <p:cNvCxnSpPr/>
          <p:nvPr/>
        </p:nvCxnSpPr>
        <p:spPr>
          <a:xfrm>
            <a:off x="3297228" y="4273552"/>
            <a:ext cx="597900" cy="0"/>
          </a:xfrm>
          <a:prstGeom prst="straightConnector1">
            <a:avLst/>
          </a:prstGeom>
          <a:noFill/>
          <a:ln cap="flat" cmpd="sng" w="206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7" name="Google Shape;1267;p124"/>
          <p:cNvCxnSpPr>
            <a:stCxn id="1268" idx="2"/>
            <a:endCxn id="1269" idx="2"/>
          </p:cNvCxnSpPr>
          <p:nvPr/>
        </p:nvCxnSpPr>
        <p:spPr>
          <a:xfrm flipH="1" rot="5400000">
            <a:off x="3212325" y="3654525"/>
            <a:ext cx="607500" cy="2184000"/>
          </a:xfrm>
          <a:prstGeom prst="curvedConnector3">
            <a:avLst>
              <a:gd fmla="val -39198" name="adj1"/>
            </a:avLst>
          </a:prstGeom>
          <a:noFill/>
          <a:ln cap="flat" cmpd="sng" w="28575">
            <a:solidFill>
              <a:srgbClr val="666666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269" name="Google Shape;1269;p124"/>
          <p:cNvSpPr/>
          <p:nvPr/>
        </p:nvSpPr>
        <p:spPr>
          <a:xfrm>
            <a:off x="1551197" y="4103841"/>
            <a:ext cx="1746000" cy="339000"/>
          </a:xfrm>
          <a:prstGeom prst="roundRect">
            <a:avLst>
              <a:gd fmla="val 16667" name="adj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132075" lIns="132075" spcFirstLastPara="1" rIns="132075" wrap="square" tIns="132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33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Small model</a:t>
            </a:r>
            <a:endParaRPr sz="1733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270" name="Google Shape;1270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8497" y="3186446"/>
            <a:ext cx="697828" cy="6978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1" name="Google Shape;1271;p124"/>
          <p:cNvCxnSpPr/>
          <p:nvPr/>
        </p:nvCxnSpPr>
        <p:spPr>
          <a:xfrm>
            <a:off x="953530" y="4273552"/>
            <a:ext cx="597900" cy="0"/>
          </a:xfrm>
          <a:prstGeom prst="straightConnector1">
            <a:avLst/>
          </a:prstGeom>
          <a:noFill/>
          <a:ln cap="flat" cmpd="sng" w="206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8" name="Google Shape;1268;p124"/>
          <p:cNvSpPr/>
          <p:nvPr/>
        </p:nvSpPr>
        <p:spPr>
          <a:xfrm>
            <a:off x="3536025" y="2591475"/>
            <a:ext cx="2144100" cy="2458800"/>
          </a:xfrm>
          <a:prstGeom prst="rect">
            <a:avLst/>
          </a:prstGeom>
          <a:solidFill>
            <a:srgbClr val="9EFCA6">
              <a:alpha val="5000"/>
            </a:srgbClr>
          </a:solidFill>
          <a:ln cap="flat" cmpd="sng" w="11300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108425" lIns="108425" spcFirstLastPara="1" rIns="108425" wrap="square" tIns="108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595959"/>
              </a:solidFill>
            </a:endParaRPr>
          </a:p>
        </p:txBody>
      </p:sp>
      <p:grpSp>
        <p:nvGrpSpPr>
          <p:cNvPr id="1272" name="Google Shape;1272;p124"/>
          <p:cNvGrpSpPr/>
          <p:nvPr/>
        </p:nvGrpSpPr>
        <p:grpSpPr>
          <a:xfrm>
            <a:off x="8344930" y="2591475"/>
            <a:ext cx="9382020" cy="6560225"/>
            <a:chOff x="8344930" y="2591475"/>
            <a:chExt cx="9382020" cy="6560225"/>
          </a:xfrm>
        </p:grpSpPr>
        <p:grpSp>
          <p:nvGrpSpPr>
            <p:cNvPr id="1273" name="Google Shape;1273;p124"/>
            <p:cNvGrpSpPr/>
            <p:nvPr/>
          </p:nvGrpSpPr>
          <p:grpSpPr>
            <a:xfrm>
              <a:off x="8344930" y="2591475"/>
              <a:ext cx="9382020" cy="6560225"/>
              <a:chOff x="8268730" y="3963075"/>
              <a:chExt cx="9382020" cy="6560225"/>
            </a:xfrm>
          </p:grpSpPr>
          <p:sp>
            <p:nvSpPr>
              <p:cNvPr id="1274" name="Google Shape;1274;p124"/>
              <p:cNvSpPr txBox="1"/>
              <p:nvPr/>
            </p:nvSpPr>
            <p:spPr>
              <a:xfrm>
                <a:off x="8424175" y="6907925"/>
                <a:ext cx="2539200" cy="53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8425" lIns="108425" spcFirstLastPara="1" rIns="108425" wrap="square" tIns="108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200">
                    <a:solidFill>
                      <a:srgbClr val="4285F4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Drafter</a:t>
                </a:r>
                <a:endParaRPr sz="3200">
                  <a:solidFill>
                    <a:srgbClr val="4285F4"/>
                  </a:solidFill>
                  <a:latin typeface="Google Sans"/>
                  <a:ea typeface="Google Sans"/>
                  <a:cs typeface="Google Sans"/>
                  <a:sym typeface="Google Sans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200">
                    <a:solidFill>
                      <a:srgbClr val="4285F4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(sequential)</a:t>
                </a:r>
                <a:endParaRPr sz="3200">
                  <a:solidFill>
                    <a:srgbClr val="4285F4"/>
                  </a:solidFill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sp>
            <p:nvSpPr>
              <p:cNvPr id="1275" name="Google Shape;1275;p124"/>
              <p:cNvSpPr txBox="1"/>
              <p:nvPr/>
            </p:nvSpPr>
            <p:spPr>
              <a:xfrm>
                <a:off x="12684325" y="6907925"/>
                <a:ext cx="2417100" cy="53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8425" lIns="108425" spcFirstLastPara="1" rIns="108425" wrap="square" tIns="108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200">
                    <a:solidFill>
                      <a:srgbClr val="4285F4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Verifier</a:t>
                </a:r>
                <a:endParaRPr sz="3200">
                  <a:solidFill>
                    <a:srgbClr val="4285F4"/>
                  </a:solidFill>
                  <a:latin typeface="Google Sans"/>
                  <a:ea typeface="Google Sans"/>
                  <a:cs typeface="Google Sans"/>
                  <a:sym typeface="Google Sans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200">
                    <a:solidFill>
                      <a:srgbClr val="4285F4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(parallel)</a:t>
                </a:r>
                <a:endParaRPr sz="3200">
                  <a:solidFill>
                    <a:srgbClr val="4285F4"/>
                  </a:solidFill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sp>
            <p:nvSpPr>
              <p:cNvPr id="1276" name="Google Shape;1276;p124"/>
              <p:cNvSpPr txBox="1"/>
              <p:nvPr/>
            </p:nvSpPr>
            <p:spPr>
              <a:xfrm>
                <a:off x="10663150" y="9605900"/>
                <a:ext cx="5376300" cy="91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46475" lIns="146475" spcFirstLastPara="1" rIns="146475" wrap="square" tIns="1464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3500">
                    <a:solidFill>
                      <a:srgbClr val="595959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Speculative </a:t>
                </a:r>
                <a:r>
                  <a:rPr b="1" lang="en" sz="3500">
                    <a:solidFill>
                      <a:srgbClr val="4285F4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Cascading</a:t>
                </a:r>
                <a:endParaRPr b="1" sz="3500">
                  <a:solidFill>
                    <a:srgbClr val="4285F4"/>
                  </a:solidFill>
                  <a:latin typeface="Google Sans"/>
                  <a:ea typeface="Google Sans"/>
                  <a:cs typeface="Google Sans"/>
                  <a:sym typeface="Google Sans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800">
                    <a:solidFill>
                      <a:schemeClr val="accent1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(our proposal)</a:t>
                </a:r>
                <a:endParaRPr b="1" sz="3500">
                  <a:solidFill>
                    <a:srgbClr val="4285F4"/>
                  </a:solidFill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sp>
            <p:nvSpPr>
              <p:cNvPr id="1277" name="Google Shape;1277;p124"/>
              <p:cNvSpPr/>
              <p:nvPr/>
            </p:nvSpPr>
            <p:spPr>
              <a:xfrm>
                <a:off x="11210095" y="5475441"/>
                <a:ext cx="1746000" cy="339000"/>
              </a:xfrm>
              <a:prstGeom prst="roundRect">
                <a:avLst>
                  <a:gd fmla="val 16667" name="adj"/>
                </a:avLst>
              </a:pr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132075" lIns="132075" spcFirstLastPara="1" rIns="132075" wrap="square" tIns="1320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33">
                    <a:solidFill>
                      <a:srgbClr val="FFFFFF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Small model</a:t>
                </a:r>
                <a:endParaRPr sz="1733">
                  <a:solidFill>
                    <a:srgbClr val="FFFFFF"/>
                  </a:solidFill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sp>
            <p:nvSpPr>
              <p:cNvPr id="1278" name="Google Shape;1278;p124"/>
              <p:cNvSpPr/>
              <p:nvPr/>
            </p:nvSpPr>
            <p:spPr>
              <a:xfrm>
                <a:off x="15949677" y="5307927"/>
                <a:ext cx="1578000" cy="674100"/>
              </a:xfrm>
              <a:prstGeom prst="roundRect">
                <a:avLst>
                  <a:gd fmla="val 16667" name="adj"/>
                </a:avLst>
              </a:pr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132075" lIns="132075" spcFirstLastPara="1" rIns="132075" wrap="square" tIns="1320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33">
                    <a:solidFill>
                      <a:srgbClr val="FFFFFF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Large model</a:t>
                </a:r>
                <a:endParaRPr sz="1733">
                  <a:solidFill>
                    <a:srgbClr val="FFFFFF"/>
                  </a:solidFill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sp>
            <p:nvSpPr>
              <p:cNvPr id="1279" name="Google Shape;1279;p124"/>
              <p:cNvSpPr/>
              <p:nvPr/>
            </p:nvSpPr>
            <p:spPr>
              <a:xfrm>
                <a:off x="13656276" y="5410863"/>
                <a:ext cx="1431000" cy="468000"/>
              </a:xfrm>
              <a:prstGeom prst="rect">
                <a:avLst/>
              </a:prstGeom>
              <a:solidFill>
                <a:srgbClr val="34A853"/>
              </a:solidFill>
              <a:ln>
                <a:noFill/>
              </a:ln>
            </p:spPr>
            <p:txBody>
              <a:bodyPr anchorCtr="0" anchor="ctr" bIns="132075" lIns="132075" spcFirstLastPara="1" rIns="132075" wrap="square" tIns="1320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33">
                    <a:solidFill>
                      <a:srgbClr val="FFFFFF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Defer?</a:t>
                </a:r>
                <a:endParaRPr sz="1733">
                  <a:solidFill>
                    <a:srgbClr val="FFFFFF"/>
                  </a:solidFill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pic>
            <p:nvPicPr>
              <p:cNvPr id="1280" name="Google Shape;1280;p12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6145154" y="4093437"/>
                <a:ext cx="1162435" cy="11624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81" name="Google Shape;1281;p12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1717395" y="4558046"/>
                <a:ext cx="697828" cy="697828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282" name="Google Shape;1282;p124"/>
              <p:cNvCxnSpPr/>
              <p:nvPr/>
            </p:nvCxnSpPr>
            <p:spPr>
              <a:xfrm>
                <a:off x="10612428" y="5645152"/>
                <a:ext cx="597900" cy="0"/>
              </a:xfrm>
              <a:prstGeom prst="straightConnector1">
                <a:avLst/>
              </a:prstGeom>
              <a:noFill/>
              <a:ln cap="flat" cmpd="sng" w="206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283" name="Google Shape;1283;p124"/>
              <p:cNvCxnSpPr>
                <a:endCxn id="1279" idx="1"/>
              </p:cNvCxnSpPr>
              <p:nvPr/>
            </p:nvCxnSpPr>
            <p:spPr>
              <a:xfrm>
                <a:off x="12944076" y="5644863"/>
                <a:ext cx="712200" cy="0"/>
              </a:xfrm>
              <a:prstGeom prst="straightConnector1">
                <a:avLst/>
              </a:prstGeom>
              <a:noFill/>
              <a:ln cap="flat" cmpd="sng" w="206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284" name="Google Shape;1284;p124"/>
              <p:cNvCxnSpPr>
                <a:stCxn id="1279" idx="3"/>
                <a:endCxn id="1278" idx="1"/>
              </p:cNvCxnSpPr>
              <p:nvPr/>
            </p:nvCxnSpPr>
            <p:spPr>
              <a:xfrm>
                <a:off x="15087276" y="5644863"/>
                <a:ext cx="862500" cy="0"/>
              </a:xfrm>
              <a:prstGeom prst="straightConnector1">
                <a:avLst/>
              </a:prstGeom>
              <a:noFill/>
              <a:ln cap="flat" cmpd="sng" w="20650">
                <a:solidFill>
                  <a:srgbClr val="666666"/>
                </a:solidFill>
                <a:prstDash val="solid"/>
                <a:round/>
                <a:headEnd len="med" w="med" type="triangle"/>
                <a:tailEnd len="med" w="med" type="none"/>
              </a:ln>
            </p:spPr>
          </p:cxnSp>
          <p:cxnSp>
            <p:nvCxnSpPr>
              <p:cNvPr id="1285" name="Google Shape;1285;p124"/>
              <p:cNvCxnSpPr>
                <a:stCxn id="1286" idx="2"/>
                <a:endCxn id="1287" idx="2"/>
              </p:cNvCxnSpPr>
              <p:nvPr/>
            </p:nvCxnSpPr>
            <p:spPr>
              <a:xfrm flipH="1" rot="5400000">
                <a:off x="11747200" y="3806625"/>
                <a:ext cx="477000" cy="4492500"/>
              </a:xfrm>
              <a:prstGeom prst="curvedConnector3">
                <a:avLst>
                  <a:gd fmla="val -49921" name="adj1"/>
                </a:avLst>
              </a:prstGeom>
              <a:noFill/>
              <a:ln cap="flat" cmpd="sng" w="28575">
                <a:solidFill>
                  <a:srgbClr val="666666"/>
                </a:solidFill>
                <a:prstDash val="dash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287" name="Google Shape;1287;p124"/>
              <p:cNvSpPr/>
              <p:nvPr/>
            </p:nvSpPr>
            <p:spPr>
              <a:xfrm>
                <a:off x="8866397" y="5475441"/>
                <a:ext cx="1746000" cy="339000"/>
              </a:xfrm>
              <a:prstGeom prst="roundRect">
                <a:avLst>
                  <a:gd fmla="val 16667" name="adj"/>
                </a:avLst>
              </a:pr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132075" lIns="132075" spcFirstLastPara="1" rIns="132075" wrap="square" tIns="1320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33">
                    <a:solidFill>
                      <a:srgbClr val="FFFFFF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Small model</a:t>
                </a:r>
                <a:endParaRPr sz="1733">
                  <a:solidFill>
                    <a:srgbClr val="FFFFFF"/>
                  </a:solidFill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pic>
            <p:nvPicPr>
              <p:cNvPr id="1288" name="Google Shape;1288;p12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9373697" y="4558046"/>
                <a:ext cx="697828" cy="697828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289" name="Google Shape;1289;p124"/>
              <p:cNvCxnSpPr/>
              <p:nvPr/>
            </p:nvCxnSpPr>
            <p:spPr>
              <a:xfrm>
                <a:off x="8268730" y="5645152"/>
                <a:ext cx="597900" cy="0"/>
              </a:xfrm>
              <a:prstGeom prst="straightConnector1">
                <a:avLst/>
              </a:prstGeom>
              <a:noFill/>
              <a:ln cap="flat" cmpd="sng" w="206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286" name="Google Shape;1286;p124"/>
              <p:cNvSpPr/>
              <p:nvPr/>
            </p:nvSpPr>
            <p:spPr>
              <a:xfrm>
                <a:off x="10813150" y="3963075"/>
                <a:ext cx="6837600" cy="2328300"/>
              </a:xfrm>
              <a:prstGeom prst="rect">
                <a:avLst/>
              </a:prstGeom>
              <a:solidFill>
                <a:srgbClr val="9EFCA6">
                  <a:alpha val="5000"/>
                </a:srgbClr>
              </a:solidFill>
              <a:ln cap="flat" cmpd="sng" w="11300">
                <a:solidFill>
                  <a:srgbClr val="595959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108425" lIns="108425" spcFirstLastPara="1" rIns="108425" wrap="square" tIns="108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700">
                  <a:solidFill>
                    <a:srgbClr val="595959"/>
                  </a:solidFill>
                </a:endParaRPr>
              </a:p>
            </p:txBody>
          </p:sp>
        </p:grpSp>
        <p:sp>
          <p:nvSpPr>
            <p:cNvPr id="1290" name="Google Shape;1290;p124"/>
            <p:cNvSpPr/>
            <p:nvPr/>
          </p:nvSpPr>
          <p:spPr>
            <a:xfrm>
              <a:off x="10095700" y="6602100"/>
              <a:ext cx="6609600" cy="1169700"/>
            </a:xfrm>
            <a:prstGeom prst="roundRect">
              <a:avLst>
                <a:gd fmla="val 16667" name="adj"/>
              </a:avLst>
            </a:prstGeom>
            <a:solidFill>
              <a:srgbClr val="9ECDFC">
                <a:alpha val="25000"/>
              </a:srgbClr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800">
                  <a:solidFill>
                    <a:srgbClr val="595959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Guarantee</a:t>
              </a:r>
              <a:endParaRPr sz="28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rgbClr val="595959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Probability of sampling </a:t>
              </a:r>
              <a:r>
                <a:rPr i="1" lang="en" sz="2800">
                  <a:solidFill>
                    <a:srgbClr val="595959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v</a:t>
              </a:r>
              <a:r>
                <a:rPr lang="en" sz="2800">
                  <a:solidFill>
                    <a:srgbClr val="595959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is </a:t>
              </a:r>
              <a:r>
                <a:rPr b="1" lang="en" sz="2800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𝜋(</a:t>
              </a:r>
              <a:r>
                <a:rPr b="1" i="1" lang="en" sz="2800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b="1" lang="en" sz="2800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sz="28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1291" name="Google Shape;1291;p124"/>
          <p:cNvSpPr/>
          <p:nvPr/>
        </p:nvSpPr>
        <p:spPr>
          <a:xfrm>
            <a:off x="513975" y="6602100"/>
            <a:ext cx="6609600" cy="1169700"/>
          </a:xfrm>
          <a:prstGeom prst="roundRect">
            <a:avLst>
              <a:gd fmla="val 16667" name="adj"/>
            </a:avLst>
          </a:prstGeom>
          <a:solidFill>
            <a:srgbClr val="9ECDFC">
              <a:alpha val="25000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Guarantee</a:t>
            </a:r>
            <a:endParaRPr sz="28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Probability of sampling </a:t>
            </a:r>
            <a:r>
              <a:rPr i="1" lang="en" sz="28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v</a:t>
            </a:r>
            <a:r>
              <a:rPr lang="en" sz="28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 is </a:t>
            </a:r>
            <a:r>
              <a:rPr i="1" lang="en" sz="28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p</a:t>
            </a:r>
            <a:r>
              <a:rPr baseline="-25000" lang="en" sz="28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L</a:t>
            </a:r>
            <a:r>
              <a:rPr lang="en" sz="28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(</a:t>
            </a:r>
            <a:r>
              <a:rPr i="1" lang="en" sz="28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v</a:t>
            </a:r>
            <a:r>
              <a:rPr lang="en" sz="28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  <a:endParaRPr sz="28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92" name="Google Shape;1292;p124"/>
          <p:cNvSpPr txBox="1"/>
          <p:nvPr/>
        </p:nvSpPr>
        <p:spPr>
          <a:xfrm>
            <a:off x="10977700" y="1799050"/>
            <a:ext cx="66096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475" lIns="146475" spcFirstLastPara="1" rIns="146475" wrap="square" tIns="146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Target = </a:t>
            </a:r>
            <a:r>
              <a:rPr b="1" lang="en" sz="2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𝜋</a:t>
            </a:r>
            <a:endParaRPr b="1" baseline="-25000" sz="28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93" name="Google Shape;1293;p124"/>
          <p:cNvSpPr txBox="1"/>
          <p:nvPr/>
        </p:nvSpPr>
        <p:spPr>
          <a:xfrm>
            <a:off x="3271750" y="1799050"/>
            <a:ext cx="27588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475" lIns="146475" spcFirstLastPara="1" rIns="146475" wrap="square" tIns="146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Target = </a:t>
            </a:r>
            <a:r>
              <a:rPr b="1" i="1" lang="en" sz="28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p</a:t>
            </a:r>
            <a:r>
              <a:rPr b="1" baseline="-25000" lang="en" sz="28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L</a:t>
            </a:r>
            <a:endParaRPr b="1" baseline="-25000" sz="28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25"/>
          <p:cNvSpPr txBox="1"/>
          <p:nvPr/>
        </p:nvSpPr>
        <p:spPr>
          <a:xfrm>
            <a:off x="914400" y="609600"/>
            <a:ext cx="16459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</a:t>
            </a:r>
            <a:r>
              <a:rPr lang="en" sz="5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oken-level cascades</a:t>
            </a:r>
            <a:endParaRPr sz="52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99" name="Google Shape;1299;p125"/>
          <p:cNvSpPr txBox="1"/>
          <p:nvPr/>
        </p:nvSpPr>
        <p:spPr>
          <a:xfrm>
            <a:off x="838200" y="2035505"/>
            <a:ext cx="16459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685800" lvl="0" marL="914400" rtl="0" algn="l">
              <a:spcBef>
                <a:spcPts val="2000"/>
              </a:spcBef>
              <a:spcAft>
                <a:spcPts val="2000"/>
              </a:spcAft>
              <a:buClr>
                <a:srgbClr val="595959"/>
              </a:buClr>
              <a:buSzPts val="3600"/>
              <a:buFont typeface="Google Sans"/>
              <a:buChar char="●"/>
            </a:pP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Consider a </a:t>
            </a:r>
            <a:r>
              <a:rPr b="1" lang="en" sz="3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token-level 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cascade</a:t>
            </a:r>
            <a:endParaRPr b="1" sz="32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00" name="Google Shape;1300;p125"/>
          <p:cNvSpPr/>
          <p:nvPr/>
        </p:nvSpPr>
        <p:spPr>
          <a:xfrm>
            <a:off x="4710012" y="4647511"/>
            <a:ext cx="2301600" cy="378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47250" lIns="147250" spcFirstLastPara="1" rIns="147250" wrap="square" tIns="1472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5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Small model</a:t>
            </a:r>
            <a:endParaRPr sz="2255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301" name="Google Shape;1301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1802" y="3736297"/>
            <a:ext cx="778015" cy="778015"/>
          </a:xfrm>
          <a:prstGeom prst="rect">
            <a:avLst/>
          </a:prstGeom>
          <a:noFill/>
          <a:ln>
            <a:noFill/>
          </a:ln>
        </p:spPr>
      </p:pic>
      <p:sp>
        <p:nvSpPr>
          <p:cNvPr id="1302" name="Google Shape;1302;p125"/>
          <p:cNvSpPr/>
          <p:nvPr/>
        </p:nvSpPr>
        <p:spPr>
          <a:xfrm>
            <a:off x="12354013" y="4327913"/>
            <a:ext cx="3571200" cy="933000"/>
          </a:xfrm>
          <a:prstGeom prst="roundRect">
            <a:avLst>
              <a:gd fmla="val 16667" name="adj"/>
            </a:avLst>
          </a:prstGeom>
          <a:solidFill>
            <a:srgbClr val="9ECDFC">
              <a:alpha val="25000"/>
            </a:srgbClr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Large model</a:t>
            </a:r>
            <a:endParaRPr sz="2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303" name="Google Shape;1303;p125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13334987" y="2554187"/>
            <a:ext cx="1609238" cy="1609238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125"/>
          <p:cNvSpPr/>
          <p:nvPr/>
        </p:nvSpPr>
        <p:spPr>
          <a:xfrm>
            <a:off x="8683214" y="4514300"/>
            <a:ext cx="1981200" cy="648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Defer?</a:t>
            </a:r>
            <a:endParaRPr sz="2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305" name="Google Shape;1305;p125"/>
          <p:cNvCxnSpPr>
            <a:stCxn id="1304" idx="0"/>
          </p:cNvCxnSpPr>
          <p:nvPr/>
        </p:nvCxnSpPr>
        <p:spPr>
          <a:xfrm rot="10800000">
            <a:off x="9673814" y="3300800"/>
            <a:ext cx="0" cy="1213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6" name="Google Shape;1306;p125"/>
          <p:cNvCxnSpPr>
            <a:endCxn id="1304" idx="1"/>
          </p:cNvCxnSpPr>
          <p:nvPr/>
        </p:nvCxnSpPr>
        <p:spPr>
          <a:xfrm>
            <a:off x="7011614" y="4838300"/>
            <a:ext cx="1671600" cy="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7" name="Google Shape;1307;p125"/>
          <p:cNvSpPr txBox="1"/>
          <p:nvPr/>
        </p:nvSpPr>
        <p:spPr>
          <a:xfrm>
            <a:off x="947688" y="4193750"/>
            <a:ext cx="2897400" cy="16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250" lIns="147250" spcFirstLastPara="1" rIns="147250" wrap="square" tIns="1472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5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“Write a poem about aliens in the style of Shakespeare”</a:t>
            </a:r>
            <a:endParaRPr sz="2255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32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308" name="Google Shape;1308;p125"/>
          <p:cNvCxnSpPr>
            <a:endCxn id="1300" idx="1"/>
          </p:cNvCxnSpPr>
          <p:nvPr/>
        </p:nvCxnSpPr>
        <p:spPr>
          <a:xfrm>
            <a:off x="3845112" y="4836511"/>
            <a:ext cx="864900" cy="0"/>
          </a:xfrm>
          <a:prstGeom prst="straightConnector1">
            <a:avLst/>
          </a:prstGeom>
          <a:noFill/>
          <a:ln cap="flat" cmpd="sng" w="230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9" name="Google Shape;1309;p125"/>
          <p:cNvSpPr txBox="1"/>
          <p:nvPr/>
        </p:nvSpPr>
        <p:spPr>
          <a:xfrm>
            <a:off x="7431113" y="4117300"/>
            <a:ext cx="5322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250" lIns="147250" spcFirstLastPara="1" rIns="147250" wrap="square" tIns="1472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5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</a:t>
            </a:r>
            <a:endParaRPr sz="1932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310" name="Google Shape;1310;p125"/>
          <p:cNvCxnSpPr/>
          <p:nvPr/>
        </p:nvCxnSpPr>
        <p:spPr>
          <a:xfrm>
            <a:off x="10664414" y="4836500"/>
            <a:ext cx="1671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1" name="Google Shape;1311;p125"/>
          <p:cNvSpPr txBox="1"/>
          <p:nvPr/>
        </p:nvSpPr>
        <p:spPr>
          <a:xfrm>
            <a:off x="8947837" y="3636927"/>
            <a:ext cx="5310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250" lIns="147250" spcFirstLastPara="1" rIns="147250" wrap="square" tIns="1472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5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✅</a:t>
            </a:r>
            <a:endParaRPr sz="1932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312" name="Google Shape;1312;p125"/>
          <p:cNvGrpSpPr/>
          <p:nvPr/>
        </p:nvGrpSpPr>
        <p:grpSpPr>
          <a:xfrm>
            <a:off x="947688" y="5983187"/>
            <a:ext cx="16392625" cy="3275763"/>
            <a:chOff x="740075" y="6287987"/>
            <a:chExt cx="16392625" cy="3275763"/>
          </a:xfrm>
        </p:grpSpPr>
        <p:sp>
          <p:nvSpPr>
            <p:cNvPr id="1313" name="Google Shape;1313;p125"/>
            <p:cNvSpPr/>
            <p:nvPr/>
          </p:nvSpPr>
          <p:spPr>
            <a:xfrm>
              <a:off x="4502400" y="8381311"/>
              <a:ext cx="2301600" cy="3780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47250" lIns="147250" spcFirstLastPara="1" rIns="147250" wrap="square" tIns="1472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55">
                  <a:solidFill>
                    <a:srgbClr val="FFFFFF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Small model</a:t>
              </a:r>
              <a:endParaRPr sz="2255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1314" name="Google Shape;1314;p1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64190" y="7470097"/>
              <a:ext cx="778015" cy="7780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5" name="Google Shape;1315;p125"/>
            <p:cNvSpPr/>
            <p:nvPr/>
          </p:nvSpPr>
          <p:spPr>
            <a:xfrm>
              <a:off x="12146400" y="8061713"/>
              <a:ext cx="3571200" cy="9330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Large model</a:t>
              </a:r>
              <a:endParaRPr sz="2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1316" name="Google Shape;1316;p1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127374" y="6287987"/>
              <a:ext cx="1609238" cy="1609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7" name="Google Shape;1317;p125"/>
            <p:cNvSpPr/>
            <p:nvPr/>
          </p:nvSpPr>
          <p:spPr>
            <a:xfrm>
              <a:off x="8475601" y="8248100"/>
              <a:ext cx="1981200" cy="648000"/>
            </a:xfrm>
            <a:prstGeom prst="rect">
              <a:avLst/>
            </a:prstGeom>
            <a:solidFill>
              <a:srgbClr val="34A853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Defer?</a:t>
              </a:r>
              <a:endParaRPr sz="2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318" name="Google Shape;1318;p125"/>
            <p:cNvCxnSpPr>
              <a:stCxn id="1317" idx="0"/>
            </p:cNvCxnSpPr>
            <p:nvPr/>
          </p:nvCxnSpPr>
          <p:spPr>
            <a:xfrm rot="10800000">
              <a:off x="9466201" y="7034600"/>
              <a:ext cx="0" cy="12135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19" name="Google Shape;1319;p125"/>
            <p:cNvCxnSpPr>
              <a:endCxn id="1317" idx="1"/>
            </p:cNvCxnSpPr>
            <p:nvPr/>
          </p:nvCxnSpPr>
          <p:spPr>
            <a:xfrm>
              <a:off x="6804001" y="8572100"/>
              <a:ext cx="1671600" cy="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320" name="Google Shape;1320;p125"/>
            <p:cNvSpPr txBox="1"/>
            <p:nvPr/>
          </p:nvSpPr>
          <p:spPr>
            <a:xfrm>
              <a:off x="740075" y="7927550"/>
              <a:ext cx="2897400" cy="163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7250" lIns="147250" spcFirstLastPara="1" rIns="147250" wrap="square" tIns="14725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55">
                  <a:solidFill>
                    <a:srgbClr val="38761D"/>
                  </a:solidFill>
                  <a:latin typeface="Lato"/>
                  <a:ea typeface="Lato"/>
                  <a:cs typeface="Lato"/>
                  <a:sym typeface="Lato"/>
                </a:rPr>
                <a:t>“Write a poem about aliens in the style of Shakespeare” O</a:t>
              </a:r>
              <a:endParaRPr sz="2255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32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321" name="Google Shape;1321;p125"/>
            <p:cNvCxnSpPr>
              <a:endCxn id="1313" idx="1"/>
            </p:cNvCxnSpPr>
            <p:nvPr/>
          </p:nvCxnSpPr>
          <p:spPr>
            <a:xfrm>
              <a:off x="3637500" y="8570311"/>
              <a:ext cx="864900" cy="0"/>
            </a:xfrm>
            <a:prstGeom prst="straightConnector1">
              <a:avLst/>
            </a:prstGeom>
            <a:noFill/>
            <a:ln cap="flat" cmpd="sng" w="2302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322" name="Google Shape;1322;p125"/>
            <p:cNvSpPr txBox="1"/>
            <p:nvPr/>
          </p:nvSpPr>
          <p:spPr>
            <a:xfrm>
              <a:off x="7032600" y="7851100"/>
              <a:ext cx="1256400" cy="64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7250" lIns="147250" spcFirstLastPara="1" rIns="147250" wrap="square" tIns="14725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55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saucers</a:t>
              </a:r>
              <a:endParaRPr sz="1932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323" name="Google Shape;1323;p125"/>
            <p:cNvCxnSpPr/>
            <p:nvPr/>
          </p:nvCxnSpPr>
          <p:spPr>
            <a:xfrm>
              <a:off x="10456801" y="8570300"/>
              <a:ext cx="1671600" cy="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324" name="Google Shape;1324;p125"/>
            <p:cNvSpPr txBox="1"/>
            <p:nvPr/>
          </p:nvSpPr>
          <p:spPr>
            <a:xfrm>
              <a:off x="10901998" y="7907352"/>
              <a:ext cx="531000" cy="53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55">
                  <a:solidFill>
                    <a:srgbClr val="38761D"/>
                  </a:solidFill>
                  <a:latin typeface="Lato"/>
                  <a:ea typeface="Lato"/>
                  <a:cs typeface="Lato"/>
                  <a:sym typeface="Lato"/>
                </a:rPr>
                <a:t>❌</a:t>
              </a:r>
              <a:endParaRPr/>
            </a:p>
          </p:txBody>
        </p:sp>
        <p:cxnSp>
          <p:nvCxnSpPr>
            <p:cNvPr id="1325" name="Google Shape;1325;p125"/>
            <p:cNvCxnSpPr/>
            <p:nvPr/>
          </p:nvCxnSpPr>
          <p:spPr>
            <a:xfrm>
              <a:off x="15717600" y="8528236"/>
              <a:ext cx="1415100" cy="0"/>
            </a:xfrm>
            <a:prstGeom prst="straightConnector1">
              <a:avLst/>
            </a:prstGeom>
            <a:noFill/>
            <a:ln cap="flat" cmpd="sng" w="2302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326" name="Google Shape;1326;p125"/>
            <p:cNvSpPr txBox="1"/>
            <p:nvPr/>
          </p:nvSpPr>
          <p:spPr>
            <a:xfrm>
              <a:off x="15717600" y="7870798"/>
              <a:ext cx="1256400" cy="64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7250" lIns="147250" spcFirstLastPara="1" rIns="147250" wrap="square" tIns="14725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55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fiery</a:t>
              </a:r>
              <a:endParaRPr sz="1932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1327" name="Google Shape;1327;p125"/>
          <p:cNvSpPr/>
          <p:nvPr/>
        </p:nvSpPr>
        <p:spPr>
          <a:xfrm>
            <a:off x="6469350" y="9115225"/>
            <a:ext cx="6450900" cy="768900"/>
          </a:xfrm>
          <a:prstGeom prst="roundRect">
            <a:avLst>
              <a:gd fmla="val 16667" name="adj"/>
            </a:avLst>
          </a:prstGeom>
          <a:solidFill>
            <a:srgbClr val="FFF2CC">
              <a:alpha val="50000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How to design the deferral rule?</a:t>
            </a:r>
            <a:endParaRPr b="1" sz="28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oogle Global Template">
  <a:themeElements>
    <a:clrScheme name="Google Colours">
      <a:dk1>
        <a:srgbClr val="3C4043"/>
      </a:dk1>
      <a:lt1>
        <a:srgbClr val="5F6368"/>
      </a:lt1>
      <a:dk2>
        <a:srgbClr val="BDC1C6"/>
      </a:dk2>
      <a:lt2>
        <a:srgbClr val="F8F9FA"/>
      </a:lt2>
      <a:accent1>
        <a:srgbClr val="4285F4"/>
      </a:accent1>
      <a:accent2>
        <a:srgbClr val="EA4335"/>
      </a:accent2>
      <a:accent3>
        <a:srgbClr val="FBBC05"/>
      </a:accent3>
      <a:accent4>
        <a:srgbClr val="34A853"/>
      </a:accent4>
      <a:accent5>
        <a:srgbClr val="185ABC"/>
      </a:accent5>
      <a:accent6>
        <a:srgbClr val="B31412"/>
      </a:accent6>
      <a:hlink>
        <a:srgbClr val="1A73E8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oogle Global Template">
  <a:themeElements>
    <a:clrScheme name="Google Colours">
      <a:dk1>
        <a:srgbClr val="3C4043"/>
      </a:dk1>
      <a:lt1>
        <a:srgbClr val="5F6368"/>
      </a:lt1>
      <a:dk2>
        <a:srgbClr val="BDC1C6"/>
      </a:dk2>
      <a:lt2>
        <a:srgbClr val="F8F9FA"/>
      </a:lt2>
      <a:accent1>
        <a:srgbClr val="4285F4"/>
      </a:accent1>
      <a:accent2>
        <a:srgbClr val="EA4335"/>
      </a:accent2>
      <a:accent3>
        <a:srgbClr val="FBBC05"/>
      </a:accent3>
      <a:accent4>
        <a:srgbClr val="34A853"/>
      </a:accent4>
      <a:accent5>
        <a:srgbClr val="185ABC"/>
      </a:accent5>
      <a:accent6>
        <a:srgbClr val="B31412"/>
      </a:accent6>
      <a:hlink>
        <a:srgbClr val="1A73E8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